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198.xml" ContentType="application/vnd.openxmlformats-officedocument.presentationml.slideLayout+xml"/>
  <Override PartName="/ppt/theme/theme21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702" r:id="rId2"/>
    <p:sldMasterId id="2147483703" r:id="rId3"/>
    <p:sldMasterId id="2147483704" r:id="rId4"/>
    <p:sldMasterId id="2147483723" r:id="rId5"/>
    <p:sldMasterId id="2147483724" r:id="rId6"/>
    <p:sldMasterId id="2147483743" r:id="rId7"/>
    <p:sldMasterId id="2147483770" r:id="rId8"/>
    <p:sldMasterId id="2147483771" r:id="rId9"/>
    <p:sldMasterId id="2147483772" r:id="rId10"/>
    <p:sldMasterId id="2147483791" r:id="rId11"/>
    <p:sldMasterId id="2147483792" r:id="rId12"/>
    <p:sldMasterId id="2147483813" r:id="rId13"/>
    <p:sldMasterId id="2147483840" r:id="rId14"/>
    <p:sldMasterId id="2147483841" r:id="rId15"/>
    <p:sldMasterId id="2147483842" r:id="rId16"/>
    <p:sldMasterId id="2147483861" r:id="rId17"/>
    <p:sldMasterId id="2147483862" r:id="rId18"/>
    <p:sldMasterId id="2147483881" r:id="rId19"/>
  </p:sldMasterIdLst>
  <p:notesMasterIdLst>
    <p:notesMasterId r:id="rId79"/>
  </p:notesMasterIdLst>
  <p:handoutMasterIdLst>
    <p:handoutMasterId r:id="rId80"/>
  </p:handoutMasterIdLst>
  <p:sldIdLst>
    <p:sldId id="355" r:id="rId20"/>
    <p:sldId id="514" r:id="rId21"/>
    <p:sldId id="461" r:id="rId22"/>
    <p:sldId id="463" r:id="rId23"/>
    <p:sldId id="464" r:id="rId24"/>
    <p:sldId id="465" r:id="rId25"/>
    <p:sldId id="467" r:id="rId26"/>
    <p:sldId id="468" r:id="rId27"/>
    <p:sldId id="469" r:id="rId28"/>
    <p:sldId id="474" r:id="rId29"/>
    <p:sldId id="470" r:id="rId30"/>
    <p:sldId id="471" r:id="rId31"/>
    <p:sldId id="476" r:id="rId32"/>
    <p:sldId id="515" r:id="rId33"/>
    <p:sldId id="484" r:id="rId34"/>
    <p:sldId id="475" r:id="rId35"/>
    <p:sldId id="478" r:id="rId36"/>
    <p:sldId id="479" r:id="rId37"/>
    <p:sldId id="480" r:id="rId38"/>
    <p:sldId id="482" r:id="rId39"/>
    <p:sldId id="483" r:id="rId40"/>
    <p:sldId id="485" r:id="rId41"/>
    <p:sldId id="486" r:id="rId42"/>
    <p:sldId id="487" r:id="rId43"/>
    <p:sldId id="488" r:id="rId44"/>
    <p:sldId id="492" r:id="rId45"/>
    <p:sldId id="493" r:id="rId46"/>
    <p:sldId id="494" r:id="rId47"/>
    <p:sldId id="495" r:id="rId48"/>
    <p:sldId id="496" r:id="rId49"/>
    <p:sldId id="497" r:id="rId50"/>
    <p:sldId id="498" r:id="rId51"/>
    <p:sldId id="499" r:id="rId52"/>
    <p:sldId id="503" r:id="rId53"/>
    <p:sldId id="505" r:id="rId54"/>
    <p:sldId id="504" r:id="rId55"/>
    <p:sldId id="506" r:id="rId56"/>
    <p:sldId id="507" r:id="rId57"/>
    <p:sldId id="508" r:id="rId58"/>
    <p:sldId id="509" r:id="rId59"/>
    <p:sldId id="510" r:id="rId60"/>
    <p:sldId id="511" r:id="rId61"/>
    <p:sldId id="536" r:id="rId62"/>
    <p:sldId id="518" r:id="rId63"/>
    <p:sldId id="519" r:id="rId64"/>
    <p:sldId id="520" r:id="rId65"/>
    <p:sldId id="517" r:id="rId66"/>
    <p:sldId id="522" r:id="rId67"/>
    <p:sldId id="523" r:id="rId68"/>
    <p:sldId id="524" r:id="rId69"/>
    <p:sldId id="528" r:id="rId70"/>
    <p:sldId id="526" r:id="rId71"/>
    <p:sldId id="527" r:id="rId72"/>
    <p:sldId id="529" r:id="rId73"/>
    <p:sldId id="530" r:id="rId74"/>
    <p:sldId id="531" r:id="rId75"/>
    <p:sldId id="532" r:id="rId76"/>
    <p:sldId id="533" r:id="rId77"/>
    <p:sldId id="535" r:id="rId78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0F06BA"/>
    <a:srgbClr val="D389CA"/>
    <a:srgbClr val="F21A1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00" autoAdjust="0"/>
    <p:restoredTop sz="95311" autoAdjust="0"/>
  </p:normalViewPr>
  <p:slideViewPr>
    <p:cSldViewPr>
      <p:cViewPr varScale="1">
        <p:scale>
          <a:sx n="82" d="100"/>
          <a:sy n="82" d="100"/>
        </p:scale>
        <p:origin x="-145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636"/>
    </p:cViewPr>
  </p:sorterViewPr>
  <p:notesViewPr>
    <p:cSldViewPr>
      <p:cViewPr varScale="1">
        <p:scale>
          <a:sx n="88" d="100"/>
          <a:sy n="88" d="100"/>
        </p:scale>
        <p:origin x="-3870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76" Type="http://schemas.openxmlformats.org/officeDocument/2006/relationships/slide" Target="slides/slide57.xml"/><Relationship Id="rId8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slide" Target="slides/slide47.xml"/><Relationship Id="rId74" Type="http://schemas.openxmlformats.org/officeDocument/2006/relationships/slide" Target="slides/slide55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2.xml"/><Relationship Id="rId82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77" Type="http://schemas.openxmlformats.org/officeDocument/2006/relationships/slide" Target="slides/slide5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80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2DB127B5-6365-428F-91A3-5547FF72660D}" type="datetimeFigureOut">
              <a:rPr lang="zh-TW" altLang="en-US"/>
              <a:pPr>
                <a:defRPr/>
              </a:pPr>
              <a:t>2018/8/10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2993232F-3760-4D95-B665-5A0A8B1B8F6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777383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A316C75B-9677-4ECB-B3EE-60D4F9AA87D9}" type="datetimeFigureOut">
              <a:rPr lang="zh-TW" altLang="en-US"/>
              <a:pPr>
                <a:defRPr/>
              </a:pPr>
              <a:t>2018/8/10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D7129266-5915-4AD6-B2A3-D4811324C3A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858777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77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41779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CB32240-D40C-454F-957D-DAB1E9C0B442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83918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496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42496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E570A61-8C75-4B88-89A2-E2D240F0B6AD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39520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129266-5915-4AD6-B2A3-D4811324C3AA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518708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129266-5915-4AD6-B2A3-D4811324C3AA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511234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5395C-4C38-47C6-AF78-C2677957342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44FB7-CBB3-48A3-80DD-37473C40837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pull dir="d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D91C6C64-42D0-48BD-85E8-42CD14B3244A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D927FD6A-5F29-4109-A019-0D38915CA0C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B673F8BE-B5B9-4A66-A9E4-9F5F05B3FB64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FA6AE1E3-B285-440F-90F5-72B49E71AFD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2E5029A3-8F89-499E-B026-73C2CE01EF6A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95E86108-748A-497B-8DAF-D630F61F39F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66C3FECA-EDE4-4384-921C-9C2714B174ED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844A0FA4-5C7F-4DCD-84C1-BE8806CD1CD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9B0B62D3-C859-487B-B260-C17B79D96163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1EC9B1B6-7F1C-4EBD-A516-7B853E6F5CE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AD4E515D-ACA7-4795-8628-9AD46CE961DE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3D5C6E76-DDDC-4288-9244-7FAEC328BA2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D582308A-A8F6-4C62-917F-C162520782CB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8F587886-D2E8-4F85-B260-EE806951AA7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014BD0-2B82-4EC4-AE58-114DF5B3AC5B}" type="datetimeFigureOut">
              <a:rPr lang="zh-TW" altLang="en-US"/>
              <a:pPr>
                <a:defRPr/>
              </a:pPr>
              <a:t>2018/8/10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2B7F4DE-B12F-4107-BE56-90C736435B0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F5FF8D4-047B-4788-9799-66128DF1689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pull dir="d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93F05-8DF6-43BA-A8F8-45A882023C1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pull dir="d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9D08D1-C159-40F1-8889-ADF89C3899D3}" type="datetimeFigureOut">
              <a:rPr lang="zh-TW" altLang="en-US"/>
              <a:pPr>
                <a:defRPr/>
              </a:pPr>
              <a:t>2018/8/10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163B625-FF3C-40CD-B48B-3B7441ADA68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3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4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00B8DFA7-2311-46C4-A105-9CDA23CEE929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EB17DC86-ED0F-42CE-A595-55E17132BF0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FA9D3908-32C2-446C-9F31-EBBB928AC3D6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5DF37BB3-C672-41F7-9D75-B4428AC71DA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9DC35785-5AFA-402B-9CD8-46AE6F63EC25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D8A9924E-4A57-40AD-A1C4-3E710B41843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95EF2FFD-F78C-4009-AAC7-60E04D918233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A778A6F3-5060-43D2-92C5-E4B2790646F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A34ECEB2-ED43-4E03-B35F-FAA5272F4CDF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18212E83-2D5B-44CB-98F0-59DD3A92434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D95241D3-013A-4394-A79F-906CE6E39127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1AAF922D-C4C5-4D3D-AC45-3DBBBEF8128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BBF39924-E402-4464-93E2-B8C152380A9D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8677AB59-99D0-48F2-9124-1C73E29C51B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3181F18A-BF30-4F79-8A34-196F0A729395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E8DD8A03-B220-47FB-BD15-32B1F788E47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42AA9467-AACF-4871-BC64-870AAE4F1FF2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D67C8A1E-1025-4342-BECA-597C720E5CB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553D723F-535B-4D31-B0FE-6C0F7355B3D5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19F34BB3-9A96-44B9-BB94-F7888C48096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59EC3D71-C026-45C7-ADD3-4028805614B7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867ACEBE-B6CB-4F66-94AC-0CF39C3BE4F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C1360709-4931-4792-BDC3-7D60C15D96B5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47BC1DBE-05A5-44F2-8E0E-9C1F751B41D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954DE30A-8886-4B36-AAEF-AC6F08EC9A56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4C46883E-3347-46F6-A7B7-2B5A8D62C0B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2A6D47A5-0F36-4459-B161-1C9F52F64B24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6C847089-0108-437E-8DEF-45EE1E22A03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985C8C0E-D476-44AF-B959-B9D349FDB664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44CD5195-4C13-4A89-8156-29AB102B63F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0D5930D-AD1A-4FC3-9184-D1AAA3EF3AA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pull dir="d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27F3F9C-CF8C-4F42-BA49-997AC2DD4BB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pull dir="d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55115-8A05-4D7D-9A7F-BDA9A937350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4B0DD5E-F805-4F12-A03D-887A00AAAE8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E5260ACD-5C2D-4337-86CF-5A4068E9EBE2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5F667D99-A762-40F3-9A2F-71B51BEBE6C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02D0AB-6C6B-4306-8997-CDB72C56A28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hf sldNum="0" hdr="0" ft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7040F62-BD9E-4678-8C70-C4249095776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hf sldNum="0" hdr="0" ft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C4B4F52-FD3C-43A4-A45B-E726A391A3A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hf sldNum="0" hdr="0" ftr="0" dt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348931-5D0C-4591-8834-544874F9723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hf sldNum="0" hdr="0" ft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404E923-9399-4E4D-9093-FE5B2BAA130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hf sldNum="0" hdr="0" ftr="0" dt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9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9FB7C64-7AF0-4D4E-9A1D-DF364D51187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hf sldNum="0" hdr="0" ftr="0" dt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46B9B75-03DE-4873-81D1-37074BCE37E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hf sldNum="0" hdr="0" ftr="0" dt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AA02FDC-629E-4C51-BEBA-41884C790FC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hf sldNum="0" hdr="0" ftr="0" dt="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31E3BD51-87F8-424C-A842-73CE5BF35E68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FC1D319B-3909-449F-9D5A-6C084BC4D12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A2B30E34-692A-45D3-88E6-1C827C75FD75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AC62EFC2-5E17-4E9F-8005-5BABD4DD7C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9DBA34A3-8A12-4E36-A480-92F5BE7290C0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3B51F84C-A998-4AAE-8BCC-7D6AFA6F235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8BD7F547-0619-4DAD-9908-5E4671027FCD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7DDAE4D6-A226-4696-93B8-55515E1C928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7BF62E9F-51FA-4471-A014-4ED401B79170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00735D5A-DD57-4D47-B7B4-2E07A23CC0B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33E0DA42-6509-4E18-B184-CB83AB08F22E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E6FD93A6-B7F3-46A8-A01D-98ECFF0149C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76317C5B-B3F7-4AA6-8647-7280DF31272F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55AB04BD-BA28-42CD-B942-79EC1F5B38B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2DD1ABD8-76CB-4B9B-9DDE-3BE5F7935356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ADBBBE26-D5EE-48BF-8339-CE9268BCF46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9DF880CB-50C4-44A4-95A7-3197F35123B0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DFD44239-481D-448D-B138-292D336CB5A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CE81475C-30BA-434F-BF36-B4C067E43ABF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29B1DD42-414C-4602-AE9B-118C15AAE08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6440552F-D76A-4E8E-9884-BCD7DC57135B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D163F47C-0B1B-4317-BD9C-249D2AB45DA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5092583A-2EC5-465B-96A7-6F57A7D2AD39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47521F37-500B-4ADD-AF00-2130E0CD06A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672822C3-05E8-44A9-BE09-E0F799AE9B4F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2C40BE74-8FEA-4A43-85F1-3F098B7BD9F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C0EB0561-BD2F-429F-A1FA-FE66046C919E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70950E99-2A9D-4E91-8B49-D58683F5BB2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33D5E160-DC12-4CD9-9A70-CC806E5BE8E5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3EF571A3-02E1-492E-9D3F-0DE422E33EB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ED3DFF9C-34C1-42EF-B62E-42470CED0BA8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A93C9F1B-7E3E-4ECF-A7AE-2515663529D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3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4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EE285A5B-A7D5-488F-AC43-0DA7B4E8D3A2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19903C9E-1A96-4EFC-AA58-96781CA580B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3D6D8-6FD2-4BE3-97F4-9F7FA5E19E2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53A2A23D-AA62-4CE9-B4B9-90922D22031C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1E1A21DA-854F-4147-A4CA-149A3BC661F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6EA09A8D-EB84-433D-9349-4C8EE39DDA05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AC8871C5-F591-49EA-809D-198E5E43812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754045FD-BAAB-4827-8C86-951BF998A6B3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F10ACC3E-E202-4010-BA79-9A7CDC314C3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830BED5B-1F31-49FF-B2C1-7C089E722294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0683AF7F-7B51-4609-ACC0-49EAD01E177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24C42106-1BB7-499F-ACFB-E43E3DEE5524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F2ABD98A-FE0C-4C29-B9D3-BA5A39D886C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F1F7DFB4-D837-4927-8D0E-3BCEF8881D94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1536443B-3987-417C-BB90-1DEE2804687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3F87C1D4-7E6C-4425-8CE0-CBA0DE98911E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287EF2BA-40A0-49F2-BB7A-998FC2FE83A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F597F0D8-D817-480B-A8A5-7E476968220E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0C133BFF-81E7-413C-82B0-02B330E1989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6C3E3AD0-6CBD-4332-8A6F-92C8654A4519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43330500-E2A6-4820-A312-DAE93B3C373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625B8F00-309C-419C-95E9-22EC334D73B6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A08E1B6A-9A20-4D21-827A-48BB2368670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7FF82D0D-630D-44E3-A64D-757B7D177D7F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A589449A-841C-49ED-BE85-B259804BED9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2E8E21F1-9871-4143-AC98-5FDA90D04C79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B0C8EC50-0F62-47B4-9F84-C4B633F001D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AE18690C-FFF0-476C-8F88-06C2ABBFD897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699CBD15-2FF7-4A07-9E49-1E1C1AEC1D6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6CA14B0A-F3D5-4BF2-8AE1-E291FCC68502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F8D5075F-6995-4144-A58D-C06D65099B5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A687BD8A-C9BB-4FF4-9B61-820CD6222606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E5DE76B6-9C19-44F6-AFBA-83ED530355D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3AFE310F-0499-4E19-814A-DD49B172B1DF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D7F55463-2783-4060-B8B8-D46B894E022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34515F-0896-48E7-90FB-F670D96EEF9D}" type="datetimeFigureOut">
              <a:rPr lang="zh-TW" altLang="en-US"/>
              <a:pPr>
                <a:defRPr/>
              </a:pPr>
              <a:t>2018/8/10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00EAAA0-7413-4C83-A905-EA7B3B47D7D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AA0C1D-B5B3-43B4-8B2C-004563A73AD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pull dir="d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4E095CE-FB67-4280-815B-667D1565A921}" type="datetimeFigureOut">
              <a:rPr lang="zh-TW" altLang="en-US"/>
              <a:pPr>
                <a:defRPr/>
              </a:pPr>
              <a:t>2018/8/10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1A8CFAB-65D2-475E-8987-5B41F52471A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3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4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761EA1D9-7B85-4654-91DE-D82B34BFE46E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B07C1CB0-90B9-4D48-B10C-D98A00DBFB2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116A37B0-0B0F-44A6-9591-4CFD53326556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4513A8C6-9D8A-43EF-B71D-C8C1521AA8B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F8D001EB-306F-4E4C-AFD6-2A75D3C345E6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0D199850-812B-440B-8816-332E0A73D30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9ED03616-BE56-4845-A788-86B20CFD1DD2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DBF88B78-75A3-48FF-B4A1-5BDB1EA58AF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40E71869-69C7-4196-BAD3-120C4AFBFB86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AC96DEB5-8DB1-4303-8991-D95A4F17351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D9AD53FC-23AE-443C-811F-0061D6333282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F0A773ED-09E2-474C-B042-9E11F646F9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25474666-E73B-4593-A455-F831754ED1DF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2F72B4CA-0682-45AF-95F9-F70842CFD56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3E3DF94D-1FFA-4724-B1BD-FB7280DD2C7C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99D34A14-A6A3-4B24-AA10-265FC695B5F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CC300604-2D8D-4845-86A7-D9F8B00DB63D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F2C55C6C-4BC5-4EBB-B9EA-7B0BC8A39CF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6C45D1F9-7256-40C6-8E28-67E5D70B4C40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2A82F056-C7A3-4C3F-9D89-D5A446C964D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EDE9B112-3BFE-4DC3-8FB9-50F219C540FB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B5185BF2-95CE-4548-9A66-809C64BD0B6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61FB0158-3206-4FC1-8A9C-CD5A5489509E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41FD0419-4F2D-41D9-B5BF-274F01924A5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09462F73-4A88-4A1C-8E54-BAD86C48A6E7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D7B826B9-8302-4209-B7A5-FDCA91AE6A8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E84D631C-E918-442B-B196-3D1951EAB8C7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7C1382C6-D0A7-4139-ACC9-FFC21302C49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BEDB96E9-556C-4F10-95B3-9F80562D3AAC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5D677F61-ECE9-44E8-99D6-0A670338F92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6E080540-8396-41AC-8555-61C17B059370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904665A4-5171-4F8D-9F5C-B9AA2D976EC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9234A-E552-420D-88A8-71FE1DE3C5E0}" type="datetimeFigureOut">
              <a:rPr lang="zh-TW" altLang="en-US"/>
              <a:pPr>
                <a:defRPr/>
              </a:pPr>
              <a:t>2018/8/10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C202F-1029-434F-AB1C-EFDD84EF835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pull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F2FBB610-E0EF-4FBB-9040-0792DC05728A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E0A7F377-FF3C-4C9F-A8DD-3FECCA931B3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EF8E8-87EF-4B83-9746-B444E78EC7BA}" type="datetimeFigureOut">
              <a:rPr lang="zh-TW" altLang="en-US"/>
              <a:pPr>
                <a:defRPr/>
              </a:pPr>
              <a:t>2018/8/10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A1048-B581-4C86-8774-87E0CB286D2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pull dir="d"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77BDB-2C73-4344-883E-438AE4966D9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slow">
    <p:pull dir="d"/>
  </p:transition>
  <p:hf sldNum="0" hdr="0" ftr="0" dt="0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9F11A-7F68-46D1-8439-47D6F3F6EAF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slow">
    <p:pull dir="d"/>
  </p:transition>
  <p:hf sldNum="0" hdr="0" ftr="0" dt="0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E83C8-D449-45ED-ACA8-C559BEBD9D7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slow">
    <p:pull dir="d"/>
  </p:transition>
  <p:hf sldNum="0" hdr="0" ftr="0" dt="0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67D1E-68AE-4AF1-935F-EFD65CA9877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slow">
    <p:pull dir="d"/>
  </p:transition>
  <p:hf sldNum="0" hdr="0" ftr="0" dt="0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4601D-A864-4990-B70F-1806F6FED86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slow">
    <p:pull dir="d"/>
  </p:transition>
  <p:hf sldNum="0" hdr="0" ftr="0" dt="0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2FCDF-4A9A-4BCB-8CBB-AE4CF56C472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slow">
    <p:pull dir="d"/>
  </p:transition>
  <p:hf sldNum="0" hdr="0" ftr="0" dt="0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E80FA-AA32-4C0C-AC3D-1C446A476A8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slow">
    <p:pull dir="d"/>
  </p:transition>
  <p:hf sldNum="0" hdr="0" ftr="0" dt="0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01B46-7EDD-4343-93FE-69BAB059EEE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slow">
    <p:pull dir="d"/>
  </p:transition>
  <p:hf sldNum="0" hdr="0" ftr="0" dt="0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B196C-ACEC-46A1-AE35-63C3F44484B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slow">
    <p:pull dir="d"/>
  </p:transition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6FA68-8831-4630-B704-0DB8F97A00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pull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5691B0F0-79AD-436C-9C4E-C69D62E0F480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F5EDB1FE-0AD1-446B-B771-51870542336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786E8657-60AE-4E0B-BD7A-BBB4FB2B65FB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7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8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9" name="圖片 12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CFC9020A-B862-4D4C-A5D6-5687D4E3203B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 smtClean="0">
                <a:latin typeface="Arial" pitchFamily="34" charset="0"/>
              </a:defRPr>
            </a:lvl1pPr>
          </a:lstStyle>
          <a:p>
            <a:pPr>
              <a:defRPr/>
            </a:pPr>
            <a:fld id="{5E5E74AC-6CA3-4B1E-BE4F-994CFE13AE6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8A2A0EB7-2C08-40DB-B07B-03F84E006EFB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3645553A-D69B-4E66-A937-A721A4FA0FD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85F1E122-63B6-4E1E-95E7-A74679243DE9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CF8AE9DE-3115-404D-8F6F-5E99E7A391A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1BC69960-7E9F-47D8-94AB-45445C5FE514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869E30C6-ACDD-48E2-A0C6-C6C7D76B30D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BA90121C-F6FA-4B34-B77C-E1A2661CE879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C482C596-D1D8-4C24-A065-F1B152D9913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9CAF887C-6EE9-4396-AC56-80BD82A2DC79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BBEBACA4-88B5-434D-A36A-BC6B12FEDA0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6463B037-D051-49E8-ACB8-30D4049F831D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021CDB24-627F-4D39-BC12-63ADBE15F5F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3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4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57C5FFF8-873C-4D0D-989C-A6B33EBF68B0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BDFCCE66-0113-4B39-ACB0-D84363DF958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8EE99-5143-4B24-BCB1-B6E88AB3AD9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F300F-5DB1-4A52-B5A6-8CB8C7E0B92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pull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8BBC9082-2F21-4AA7-B96B-88528D875EB5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693A36EC-AF3E-47B1-8150-61BF3B484B9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23A27996-904E-4356-A86F-40291ED11B07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5400A30A-AEB2-4E5C-AADC-53DFEE0FA59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DC342983-06A4-4239-A1D7-CA590E0A35EF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867F77CD-848D-4672-9E72-B9EAF527CEC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7B83EA5D-53B1-4D92-A150-458F6524B02F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A45B36A2-273D-4AFA-9E02-0BAABA33D62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94E24FA0-0A33-48E8-AD7E-87CC5614F52E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461DC6CD-B5C2-42B2-9A9D-B096FCB61FA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F6069716-EC85-4765-AE7F-A32D53EF12AB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D46C0588-C0E3-4F0C-83FB-A6B42D702DC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63AA98E1-97E9-4ACD-A7C1-F254208F9214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0FED0A62-D801-4B52-A029-6210DBD9F7C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A10D41F5-214E-457B-A712-B7BA505D8677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639A2E9C-70E4-4299-940F-A0A27E85B72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D13DEF05-FCA2-4A98-A48B-37D9FD01AD9F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386CFD3C-349D-45C9-8EA7-01CB5A0BC05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EE4D38A6-128C-4B74-81A1-C103F04BF41B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E4218007-814D-4D60-955A-057CD9262E8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C4C42-5806-4DA8-82B2-760337CA9E0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pull dir="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378A8F0A-80A5-4024-AE78-EE4532B03A76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ECB54F65-82F5-4C73-99BE-B120A84EC48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5C77A19B-7554-49E4-A9CC-38ACC9F0DBD5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3D6EC625-A3EA-4652-B606-A00E79BD7E5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9B085BC0-9911-407C-A154-8C2DF29FB0CA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814B20A5-FABE-45BA-BD82-A78F0FC1C85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8268DC97-EDD5-460D-AC81-722245C0748B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D8DAF168-54B6-463C-91CA-F2B33EB71A5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BBBF19-6D2A-4870-9EA9-B167C9C0CDF4}" type="datetimeFigureOut">
              <a:rPr lang="zh-TW" altLang="en-US"/>
              <a:pPr>
                <a:defRPr/>
              </a:pPr>
              <a:t>2018/8/10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35CF6E7-5E8A-4638-AE4C-74F9D38C76A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083003-A523-4C7C-BD07-DA7C18EADA4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pull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8DDC509-FA59-4496-B1EB-94AF53D0967C}" type="datetimeFigureOut">
              <a:rPr lang="zh-TW" altLang="en-US"/>
              <a:pPr>
                <a:defRPr/>
              </a:pPr>
              <a:t>2018/8/10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9783C62-FCC1-43CE-A597-245657FE31D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3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4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3233A993-4DD1-4E16-9AF4-811984757702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5272BE98-774D-4C38-8A50-01860F4A79B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226982BA-60BC-47ED-B976-FA6175A352A0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EC30A651-A18B-47A7-84D7-BF99C6E1FD1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5C2F0-5486-468D-B57F-DA99646502E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pull dir="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AC4B6B34-116B-495C-BBD2-13CC675ED925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3FF6CBC9-22EA-4EA6-B672-3F847784D11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71C45792-025C-47C8-B915-E28CB431C51E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2DEFF311-78DE-4713-84B5-15C55C66A89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2ACDE49B-0103-421C-8F8B-41D6BDCA4188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C34838B4-7B1F-4D9B-B840-C9073A6D098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C55B0898-C1F3-4607-B34F-79C9930CD34F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62E6507F-C004-46ED-B354-0763FF582F4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C6FB3540-E7B0-4C3A-824B-4FD690F34523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1D6682F0-6531-483E-A115-6C0FE9D55D3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E72E1B8F-A91F-46DF-9298-B6E061174859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C5B71F2E-B994-4579-82E2-2EF87FC155A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3CF13AB1-60F6-46AC-86AB-A49D5C3696FE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84751D33-8283-430C-9493-426FCA7B604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37CF1F9D-A4A2-4C3B-985B-D1A74D786B01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2965FE3D-37CD-432C-9B90-90AAF56FE43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B7624306-272F-4035-BEC3-E3C20642A684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EE7D551D-E764-4F41-992A-587DBC21FD3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D146CE6D-4BA6-436E-9C3E-457C2D9B456E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51F8D839-AF30-4554-A5D0-5FDB6526B3D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5B84C-9B97-47AC-9A3F-14E0910A133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pull dir="d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0D62D1BF-8D1A-460C-AA6E-6FF483E45AB6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17E8FB62-0F82-4C27-85EA-DF10ED3D112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22577526-87A6-4558-882E-332D698039AB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3F790226-96CB-4751-80BD-BAAAA331593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11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D44F4A44-6ABF-408E-93A5-CA2255303878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2DD2DE4F-1B7C-4DCB-AF0F-D85B121ECE5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5790ED0-2154-489A-805F-F14B02CDDBD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pull dir="d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5911C4E-857F-4894-92FA-371FFB4A52B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pull dir="d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DDC37-9FA8-43E2-B459-2B47C11F496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949EC60-BC34-428D-A098-34942BB5AD8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0A5FA3-E0F7-48E0-9A97-2BAEB8924CC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B1297E8-73C1-4405-AC29-2AB9B389CEB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C157CA-C6F8-4857-87A0-2AF517821E5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E8620-AA66-43A7-BBCB-A921913AD62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pull dir="d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38A05D-8209-471B-8102-984410F9B8E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518A83-7D7D-4350-9915-C97A75913E4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9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83C9D8B-547A-47A1-89C3-AE8592B3A0F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10F5076-EEF7-4640-8D45-434DF0CBCC1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FCA401-B89D-4E41-B208-EFA19127DCD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D53B46E1-1E39-4535-A038-8902630920D0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C5FDE2EB-0276-4C1A-8282-F9EF51020E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23D487AB-A0C3-40DE-A458-6E3A536AB77A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A6550B27-E929-400C-84A7-5D914A8519F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AF09BA58-98BF-4C8D-8AD7-0991FF38EEB4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596A1A30-2E90-452D-8597-F757E7D1FE2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F83F4368-5C0D-4B96-B0A5-904634D42164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5F49683D-7514-4C8A-9C18-6D7F67C2F45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962C2-B56A-42D9-AF74-D11CA45F762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pull dir="d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C075A8F9-3B59-4C85-A10C-0DA615A0F1C9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E4F145B0-BBD4-46DE-96D9-15E1064575F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213AA291-F06A-43EC-AE7A-102F39490A6E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B49F8973-86B7-4CD4-8485-F8F8CBFED51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539398EF-7BC7-487F-B4EA-07F4C138B953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96893F92-8A2C-4D0E-AD91-3CA1C72B0CB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435117E8-C091-4AA0-BF31-560B65DB6476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2A28DF12-BA02-49A8-8B98-84D0DC7FE0E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E3E9C9D3-1C8E-4644-BB54-AF86A8C1EA47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9B5D83CA-F792-4703-95AE-02531C0435E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1FAC0153-F781-4E29-92CA-24996A728841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04975B64-31D0-49B0-8FA5-EB6E53984B0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1B59F8FA-5ADD-458E-9937-A6248096B791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01EBDD22-EAD9-416A-B188-7DEBE1A1A16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B550B769-A8BC-4A1C-BE51-720798C7ECB5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962326D9-1C3D-4401-BF01-5B0086CAB90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E23B3B67-4218-4FCC-92D9-227D722864C6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2F95136A-B3AF-4268-8CE8-8090A46378B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8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509B98F9-0CE5-45F6-852F-C088AEB90A05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FB3D26D2-8A7D-46FA-B0BC-B316ADD553E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9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C3BE7-F9C4-407B-B8BF-E1912887AEC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pull dir="d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3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4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97A0417D-142E-46BC-B9C4-EF271DAFB080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55A14A5C-BFE2-46FE-BE5B-DB148745024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80808-666E-45C3-8E8F-9512D4E0640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89682F87-FDB2-43AB-AD15-B239C46B35F9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A6435614-18A7-490A-B6FC-44EF4356D5B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F17586A0-5EA2-4A49-981D-2FD028A913AA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913C8B32-D93F-4F6D-82BA-2EF674DB326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14983A9F-C241-404D-AADD-73102B5003A5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050EBDA1-D558-412F-93A5-70651E84BF2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D549C6B4-F576-48E6-A126-BE2772F30A9D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C30820FF-CAE0-4C66-A974-C1059C369D1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BFFEBDDC-6EE8-498F-AD0E-D62997EB2D29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B7F8594E-0082-49C1-B1CB-A16E23FC0A8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F2FA9697-E2D6-4152-BBEF-83946AD7CB72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E67F9C2D-CF7C-4DD1-82FA-18B7F3166C1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悅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 userDrawn="1"/>
        </p:nvSpPr>
        <p:spPr bwMode="auto">
          <a:xfrm>
            <a:off x="1476375" y="981075"/>
            <a:ext cx="5715000" cy="2159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1476375" y="1341438"/>
            <a:ext cx="5715000" cy="71437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>
              <a:solidFill>
                <a:srgbClr val="000000"/>
              </a:solidFill>
              <a:latin typeface="+mn-lt"/>
              <a:ea typeface="華康粗黑體" pitchFamily="49" charset="-120"/>
            </a:endParaRPr>
          </a:p>
        </p:txBody>
      </p:sp>
      <p:pic>
        <p:nvPicPr>
          <p:cNvPr id="5" name="圖片 9" descr="LOGO_NEW直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188913"/>
            <a:ext cx="114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643813" y="6378575"/>
            <a:ext cx="15001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latin typeface="Times New Roman" pitchFamily="18" charset="0"/>
              </a:rPr>
              <a:t>P-</a:t>
            </a:r>
            <a:fld id="{16FEB6CD-0886-4CBA-9ADE-3E36907EE071}" type="slidenum">
              <a:rPr kumimoji="0" lang="en-US" altLang="zh-TW" sz="2000"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 sz="2000" dirty="0">
              <a:latin typeface="Times New Roman" pitchFamily="18" charset="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>
          <a:xfrm>
            <a:off x="827584" y="1772816"/>
            <a:ext cx="7920037" cy="41767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424738" y="6519863"/>
            <a:ext cx="1719262" cy="338137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EB68D9A1-224D-46AA-8F30-889D586F60E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2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theme" Target="../theme/theme10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Relationship Id="rId22" Type="http://schemas.openxmlformats.org/officeDocument/2006/relationships/image" Target="../media/image4.jpe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1.xml"/><Relationship Id="rId21" Type="http://schemas.openxmlformats.org/officeDocument/2006/relationships/image" Target="../media/image4.jpeg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18.xml"/><Relationship Id="rId19" Type="http://schemas.openxmlformats.org/officeDocument/2006/relationships/theme" Target="../theme/theme12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Relationship Id="rId22" Type="http://schemas.openxmlformats.org/officeDocument/2006/relationships/image" Target="../media/image5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18" Type="http://schemas.openxmlformats.org/officeDocument/2006/relationships/slideLayout" Target="../slideLayouts/slideLayout144.xml"/><Relationship Id="rId26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29.xml"/><Relationship Id="rId21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17" Type="http://schemas.openxmlformats.org/officeDocument/2006/relationships/slideLayout" Target="../slideLayouts/slideLayout143.xml"/><Relationship Id="rId25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28.xml"/><Relationship Id="rId16" Type="http://schemas.openxmlformats.org/officeDocument/2006/relationships/slideLayout" Target="../slideLayouts/slideLayout142.xml"/><Relationship Id="rId20" Type="http://schemas.openxmlformats.org/officeDocument/2006/relationships/slideLayout" Target="../slideLayouts/slideLayout146.xml"/><Relationship Id="rId29" Type="http://schemas.openxmlformats.org/officeDocument/2006/relationships/image" Target="../media/image2.jpeg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24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41.xml"/><Relationship Id="rId23" Type="http://schemas.openxmlformats.org/officeDocument/2006/relationships/slideLayout" Target="../slideLayouts/slideLayout149.xml"/><Relationship Id="rId28" Type="http://schemas.openxmlformats.org/officeDocument/2006/relationships/image" Target="../media/image1.jpeg"/><Relationship Id="rId10" Type="http://schemas.openxmlformats.org/officeDocument/2006/relationships/slideLayout" Target="../slideLayouts/slideLayout136.xml"/><Relationship Id="rId19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Relationship Id="rId22" Type="http://schemas.openxmlformats.org/officeDocument/2006/relationships/slideLayout" Target="../slideLayouts/slideLayout148.xml"/><Relationship Id="rId27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5.xml"/><Relationship Id="rId1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55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17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8.xml"/><Relationship Id="rId20" Type="http://schemas.openxmlformats.org/officeDocument/2006/relationships/theme" Target="../theme/theme16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62.xml"/><Relationship Id="rId19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66.xml"/><Relationship Id="rId22" Type="http://schemas.openxmlformats.org/officeDocument/2006/relationships/image" Target="../media/image4.jpe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4.xml"/><Relationship Id="rId18" Type="http://schemas.openxmlformats.org/officeDocument/2006/relationships/theme" Target="../theme/theme18.xml"/><Relationship Id="rId3" Type="http://schemas.openxmlformats.org/officeDocument/2006/relationships/slideLayout" Target="../slideLayouts/slideLayout174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17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73.xml"/><Relationship Id="rId16" Type="http://schemas.openxmlformats.org/officeDocument/2006/relationships/slideLayout" Target="../slideLayouts/slideLayout187.xml"/><Relationship Id="rId20" Type="http://schemas.openxmlformats.org/officeDocument/2006/relationships/image" Target="../media/image4.jpeg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81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14" Type="http://schemas.openxmlformats.org/officeDocument/2006/relationships/slideLayout" Target="../slideLayouts/slideLayout185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image" Target="../media/image4.jpeg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26" Type="http://schemas.openxmlformats.org/officeDocument/2006/relationships/slideLayout" Target="../slideLayouts/slideLayout89.xml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slideLayout" Target="../slideLayouts/slideLayout88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29" Type="http://schemas.openxmlformats.org/officeDocument/2006/relationships/image" Target="../media/image2.jpeg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28" Type="http://schemas.openxmlformats.org/officeDocument/2006/relationships/image" Target="../media/image1.jpeg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Relationship Id="rId27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8" cstate="screen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59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1" sz="14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9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8963" y="6527800"/>
            <a:ext cx="2133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1" sz="1400" smtClean="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F5016755-71F1-4077-A15C-4E858523237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pic>
        <p:nvPicPr>
          <p:cNvPr id="3078" name="Picture 7"/>
          <p:cNvPicPr>
            <a:picLocks noChangeAspect="1" noChangeArrowheads="1"/>
          </p:cNvPicPr>
          <p:nvPr/>
        </p:nvPicPr>
        <p:blipFill>
          <a:blip r:embed="rId29" cstate="screen"/>
          <a:srcRect/>
          <a:stretch>
            <a:fillRect/>
          </a:stretch>
        </p:blipFill>
        <p:spPr bwMode="auto">
          <a:xfrm>
            <a:off x="-38100" y="-36513"/>
            <a:ext cx="91821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  <p:sldLayoutId id="2147484122" r:id="rId12"/>
    <p:sldLayoutId id="2147484123" r:id="rId13"/>
    <p:sldLayoutId id="2147484124" r:id="rId14"/>
    <p:sldLayoutId id="2147484125" r:id="rId15"/>
    <p:sldLayoutId id="2147484126" r:id="rId16"/>
    <p:sldLayoutId id="2147484127" r:id="rId17"/>
    <p:sldLayoutId id="2147484128" r:id="rId18"/>
    <p:sldLayoutId id="2147484129" r:id="rId19"/>
    <p:sldLayoutId id="2147484130" r:id="rId20"/>
    <p:sldLayoutId id="2147484131" r:id="rId21"/>
    <p:sldLayoutId id="2147484132" r:id="rId22"/>
    <p:sldLayoutId id="2147484133" r:id="rId23"/>
    <p:sldLayoutId id="2147484134" r:id="rId24"/>
    <p:sldLayoutId id="2147484135" r:id="rId25"/>
    <p:sldLayoutId id="2147484136" r:id="rId26"/>
  </p:sldLayoutIdLst>
  <p:transition spd="slow">
    <p:pull dir="d"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1" cstate="screen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082" tIns="50041" rIns="100082" bIns="500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082" tIns="50041" rIns="100082" bIns="500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082" tIns="50041" rIns="100082" bIns="50041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kumimoji="0" sz="1500" b="1">
                <a:solidFill>
                  <a:prstClr val="black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245225"/>
            <a:ext cx="28987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082" tIns="50041" rIns="100082" bIns="50041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500" b="1">
                <a:solidFill>
                  <a:prstClr val="black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082" tIns="50041" rIns="100082" bIns="50041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500" b="1">
                <a:solidFill>
                  <a:prstClr val="black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8ECDC5EF-A904-4462-8322-DBDC1DA263A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12295" name="Picture 7" descr="底圖2"/>
          <p:cNvPicPr>
            <a:picLocks noChangeAspect="1" noChangeArrowheads="1"/>
          </p:cNvPicPr>
          <p:nvPr/>
        </p:nvPicPr>
        <p:blipFill>
          <a:blip r:embed="rId2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117" r:id="rId3"/>
    <p:sldLayoutId id="2147484200" r:id="rId4"/>
    <p:sldLayoutId id="2147484201" r:id="rId5"/>
    <p:sldLayoutId id="2147484202" r:id="rId6"/>
    <p:sldLayoutId id="2147484203" r:id="rId7"/>
    <p:sldLayoutId id="2147484204" r:id="rId8"/>
    <p:sldLayoutId id="2147484205" r:id="rId9"/>
    <p:sldLayoutId id="2147484206" r:id="rId10"/>
    <p:sldLayoutId id="2147484207" r:id="rId11"/>
    <p:sldLayoutId id="2147484208" r:id="rId12"/>
    <p:sldLayoutId id="2147484209" r:id="rId13"/>
    <p:sldLayoutId id="2147484210" r:id="rId14"/>
    <p:sldLayoutId id="2147484211" r:id="rId15"/>
    <p:sldLayoutId id="2147484212" r:id="rId16"/>
    <p:sldLayoutId id="2147484213" r:id="rId17"/>
    <p:sldLayoutId id="2147484214" r:id="rId18"/>
    <p:sldLayoutId id="2147484215" r:id="rId19"/>
  </p:sldLayoutIdLst>
  <p:hf sldNum="0" hdr="0" ftr="0" dt="0"/>
  <p:txStyles>
    <p:titleStyle>
      <a:lvl1pPr algn="ctr" defTabSz="1000125" rtl="0" fontAlgn="base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0125" rtl="0" fontAlgn="base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2pPr>
      <a:lvl3pPr algn="ctr" defTabSz="1000125" rtl="0" fontAlgn="base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3pPr>
      <a:lvl4pPr algn="ctr" defTabSz="1000125" rtl="0" fontAlgn="base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4pPr>
      <a:lvl5pPr algn="ctr" defTabSz="1000125" rtl="0" fontAlgn="base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5pPr>
      <a:lvl6pPr marL="438683" algn="ctr" defTabSz="1000747" rtl="0" eaLnBrk="1" fontAlgn="base" hangingPunct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6pPr>
      <a:lvl7pPr marL="877367" algn="ctr" defTabSz="1000747" rtl="0" eaLnBrk="1" fontAlgn="base" hangingPunct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7pPr>
      <a:lvl8pPr marL="1316050" algn="ctr" defTabSz="1000747" rtl="0" eaLnBrk="1" fontAlgn="base" hangingPunct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8pPr>
      <a:lvl9pPr marL="1754734" algn="ctr" defTabSz="1000747" rtl="0" eaLnBrk="1" fontAlgn="base" hangingPunct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9pPr>
    </p:titleStyle>
    <p:bodyStyle>
      <a:lvl1pPr marL="374650" indent="-374650" algn="l" defTabSz="1000125" rtl="0" fontAlgn="base">
        <a:spcBef>
          <a:spcPct val="20000"/>
        </a:spcBef>
        <a:spcAft>
          <a:spcPct val="0"/>
        </a:spcAft>
        <a:buChar char="•"/>
        <a:defRPr kumimoji="1" sz="36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0125" rtl="0" fontAlgn="base">
        <a:spcBef>
          <a:spcPct val="20000"/>
        </a:spcBef>
        <a:spcAft>
          <a:spcPct val="0"/>
        </a:spcAft>
        <a:buChar char="–"/>
        <a:defRPr kumimoji="1" sz="3100">
          <a:solidFill>
            <a:schemeClr val="tx1"/>
          </a:solidFill>
          <a:latin typeface="+mn-lt"/>
          <a:ea typeface="+mn-ea"/>
        </a:defRPr>
      </a:lvl2pPr>
      <a:lvl3pPr marL="1249363" indent="-249238" algn="l" defTabSz="1000125" rtl="0" fontAlgn="base">
        <a:spcBef>
          <a:spcPct val="20000"/>
        </a:spcBef>
        <a:spcAft>
          <a:spcPct val="0"/>
        </a:spcAft>
        <a:buChar char="•"/>
        <a:defRPr kumimoji="1" sz="2600">
          <a:solidFill>
            <a:schemeClr val="tx1"/>
          </a:solidFill>
          <a:latin typeface="+mn-lt"/>
          <a:ea typeface="+mn-ea"/>
        </a:defRPr>
      </a:lvl3pPr>
      <a:lvl4pPr marL="1751013" indent="-249238" algn="l" defTabSz="1000125" rtl="0" fontAlgn="base">
        <a:spcBef>
          <a:spcPct val="20000"/>
        </a:spcBef>
        <a:spcAft>
          <a:spcPct val="0"/>
        </a:spcAft>
        <a:buChar char="–"/>
        <a:defRPr kumimoji="1" sz="2200">
          <a:solidFill>
            <a:schemeClr val="tx1"/>
          </a:solidFill>
          <a:latin typeface="+mn-lt"/>
          <a:ea typeface="+mn-ea"/>
        </a:defRPr>
      </a:lvl4pPr>
      <a:lvl5pPr marL="2251075" indent="-249238" algn="l" defTabSz="1000125" rtl="0" fontAlgn="base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5pPr>
      <a:lvl6pPr marL="2689982" indent="-249806" algn="l" defTabSz="1000747" rtl="0" eaLnBrk="1" fontAlgn="base" hangingPunct="1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6pPr>
      <a:lvl7pPr marL="3128666" indent="-249806" algn="l" defTabSz="1000747" rtl="0" eaLnBrk="1" fontAlgn="base" hangingPunct="1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7pPr>
      <a:lvl8pPr marL="3567349" indent="-249806" algn="l" defTabSz="1000747" rtl="0" eaLnBrk="1" fontAlgn="base" hangingPunct="1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8pPr>
      <a:lvl9pPr marL="4006032" indent="-249806" algn="l" defTabSz="1000747" rtl="0" eaLnBrk="1" fontAlgn="base" hangingPunct="1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8683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77367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16050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4734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93417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32100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70784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09467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screen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59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1" sz="140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9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8963" y="6527800"/>
            <a:ext cx="2133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1" sz="140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7D6D77BD-258D-476B-B60B-9212D5C4E03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13318" name="Picture 7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38100" y="-36513"/>
            <a:ext cx="91821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 cstate="screen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082" tIns="50041" rIns="100082" bIns="500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082" tIns="50041" rIns="100082" bIns="500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082" tIns="50041" rIns="100082" bIns="50041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kumimoji="0" sz="1500" b="1">
                <a:solidFill>
                  <a:prstClr val="black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245225"/>
            <a:ext cx="28987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082" tIns="50041" rIns="100082" bIns="50041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500" b="1">
                <a:solidFill>
                  <a:prstClr val="black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082" tIns="50041" rIns="100082" bIns="50041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500" b="1">
                <a:solidFill>
                  <a:prstClr val="black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F77E7A5A-D72F-4A04-8558-0C23BA18F7E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14343" name="Picture 7" descr="底圖2"/>
          <p:cNvPicPr>
            <a:picLocks noChangeAspect="1" noChangeArrowheads="1"/>
          </p:cNvPicPr>
          <p:nvPr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圖片 8" descr="LOGO_NEW橫.png"/>
          <p:cNvPicPr>
            <a:picLocks noChangeAspect="1"/>
          </p:cNvPicPr>
          <p:nvPr/>
        </p:nvPicPr>
        <p:blipFill>
          <a:blip r:embed="rId22" cstate="screen"/>
          <a:srcRect/>
          <a:stretch>
            <a:fillRect/>
          </a:stretch>
        </p:blipFill>
        <p:spPr bwMode="auto">
          <a:xfrm>
            <a:off x="179388" y="188913"/>
            <a:ext cx="1522412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16" r:id="rId1"/>
    <p:sldLayoutId id="2147484217" r:id="rId2"/>
    <p:sldLayoutId id="2147484218" r:id="rId3"/>
    <p:sldLayoutId id="2147484219" r:id="rId4"/>
    <p:sldLayoutId id="2147484220" r:id="rId5"/>
    <p:sldLayoutId id="2147484221" r:id="rId6"/>
    <p:sldLayoutId id="2147484222" r:id="rId7"/>
    <p:sldLayoutId id="2147484223" r:id="rId8"/>
    <p:sldLayoutId id="2147484224" r:id="rId9"/>
    <p:sldLayoutId id="2147484225" r:id="rId10"/>
    <p:sldLayoutId id="2147484226" r:id="rId11"/>
    <p:sldLayoutId id="2147484227" r:id="rId12"/>
    <p:sldLayoutId id="2147484228" r:id="rId13"/>
    <p:sldLayoutId id="2147484229" r:id="rId14"/>
    <p:sldLayoutId id="2147484230" r:id="rId15"/>
    <p:sldLayoutId id="2147484231" r:id="rId16"/>
    <p:sldLayoutId id="2147484232" r:id="rId17"/>
    <p:sldLayoutId id="2147484233" r:id="rId18"/>
  </p:sldLayoutIdLst>
  <p:hf sldNum="0" hdr="0" ftr="0" dt="0"/>
  <p:txStyles>
    <p:titleStyle>
      <a:lvl1pPr algn="ctr" defTabSz="1000125" rtl="0" fontAlgn="base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0125" rtl="0" fontAlgn="base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2pPr>
      <a:lvl3pPr algn="ctr" defTabSz="1000125" rtl="0" fontAlgn="base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3pPr>
      <a:lvl4pPr algn="ctr" defTabSz="1000125" rtl="0" fontAlgn="base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4pPr>
      <a:lvl5pPr algn="ctr" defTabSz="1000125" rtl="0" fontAlgn="base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5pPr>
      <a:lvl6pPr marL="438683" algn="ctr" defTabSz="1000747" rtl="0" eaLnBrk="1" fontAlgn="base" hangingPunct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6pPr>
      <a:lvl7pPr marL="877367" algn="ctr" defTabSz="1000747" rtl="0" eaLnBrk="1" fontAlgn="base" hangingPunct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7pPr>
      <a:lvl8pPr marL="1316050" algn="ctr" defTabSz="1000747" rtl="0" eaLnBrk="1" fontAlgn="base" hangingPunct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8pPr>
      <a:lvl9pPr marL="1754734" algn="ctr" defTabSz="1000747" rtl="0" eaLnBrk="1" fontAlgn="base" hangingPunct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9pPr>
    </p:titleStyle>
    <p:bodyStyle>
      <a:lvl1pPr marL="374650" indent="-374650" algn="l" defTabSz="1000125" rtl="0" fontAlgn="base">
        <a:spcBef>
          <a:spcPct val="20000"/>
        </a:spcBef>
        <a:spcAft>
          <a:spcPct val="0"/>
        </a:spcAft>
        <a:buChar char="•"/>
        <a:defRPr kumimoji="1" sz="36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0125" rtl="0" fontAlgn="base">
        <a:spcBef>
          <a:spcPct val="20000"/>
        </a:spcBef>
        <a:spcAft>
          <a:spcPct val="0"/>
        </a:spcAft>
        <a:buChar char="–"/>
        <a:defRPr kumimoji="1" sz="3100">
          <a:solidFill>
            <a:schemeClr val="tx1"/>
          </a:solidFill>
          <a:latin typeface="+mn-lt"/>
          <a:ea typeface="+mn-ea"/>
        </a:defRPr>
      </a:lvl2pPr>
      <a:lvl3pPr marL="1249363" indent="-249238" algn="l" defTabSz="1000125" rtl="0" fontAlgn="base">
        <a:spcBef>
          <a:spcPct val="20000"/>
        </a:spcBef>
        <a:spcAft>
          <a:spcPct val="0"/>
        </a:spcAft>
        <a:buChar char="•"/>
        <a:defRPr kumimoji="1" sz="2600">
          <a:solidFill>
            <a:schemeClr val="tx1"/>
          </a:solidFill>
          <a:latin typeface="+mn-lt"/>
          <a:ea typeface="+mn-ea"/>
        </a:defRPr>
      </a:lvl3pPr>
      <a:lvl4pPr marL="1751013" indent="-249238" algn="l" defTabSz="1000125" rtl="0" fontAlgn="base">
        <a:spcBef>
          <a:spcPct val="20000"/>
        </a:spcBef>
        <a:spcAft>
          <a:spcPct val="0"/>
        </a:spcAft>
        <a:buChar char="–"/>
        <a:defRPr kumimoji="1" sz="2200">
          <a:solidFill>
            <a:schemeClr val="tx1"/>
          </a:solidFill>
          <a:latin typeface="+mn-lt"/>
          <a:ea typeface="+mn-ea"/>
        </a:defRPr>
      </a:lvl4pPr>
      <a:lvl5pPr marL="2251075" indent="-249238" algn="l" defTabSz="1000125" rtl="0" fontAlgn="base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5pPr>
      <a:lvl6pPr marL="2689982" indent="-249806" algn="l" defTabSz="1000747" rtl="0" eaLnBrk="1" fontAlgn="base" hangingPunct="1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6pPr>
      <a:lvl7pPr marL="3128666" indent="-249806" algn="l" defTabSz="1000747" rtl="0" eaLnBrk="1" fontAlgn="base" hangingPunct="1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7pPr>
      <a:lvl8pPr marL="3567349" indent="-249806" algn="l" defTabSz="1000747" rtl="0" eaLnBrk="1" fontAlgn="base" hangingPunct="1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8pPr>
      <a:lvl9pPr marL="4006032" indent="-249806" algn="l" defTabSz="1000747" rtl="0" eaLnBrk="1" fontAlgn="base" hangingPunct="1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8683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77367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16050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4734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93417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32100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70784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09467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8" cstate="screen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59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1" sz="14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9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8963" y="6527800"/>
            <a:ext cx="2133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1" sz="1400" smtClean="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12B43D38-FE00-4A81-9633-715A3065AE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pic>
        <p:nvPicPr>
          <p:cNvPr id="15366" name="Picture 7"/>
          <p:cNvPicPr>
            <a:picLocks noChangeAspect="1" noChangeArrowheads="1"/>
          </p:cNvPicPr>
          <p:nvPr/>
        </p:nvPicPr>
        <p:blipFill>
          <a:blip r:embed="rId29" cstate="screen"/>
          <a:srcRect/>
          <a:stretch>
            <a:fillRect/>
          </a:stretch>
        </p:blipFill>
        <p:spPr bwMode="auto">
          <a:xfrm>
            <a:off x="-38100" y="-36513"/>
            <a:ext cx="91821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34" r:id="rId1"/>
    <p:sldLayoutId id="2147484118" r:id="rId2"/>
    <p:sldLayoutId id="2147484235" r:id="rId3"/>
    <p:sldLayoutId id="2147484236" r:id="rId4"/>
    <p:sldLayoutId id="2147484237" r:id="rId5"/>
    <p:sldLayoutId id="2147484238" r:id="rId6"/>
    <p:sldLayoutId id="2147484239" r:id="rId7"/>
    <p:sldLayoutId id="2147484240" r:id="rId8"/>
    <p:sldLayoutId id="2147484241" r:id="rId9"/>
    <p:sldLayoutId id="2147484242" r:id="rId10"/>
    <p:sldLayoutId id="2147484243" r:id="rId11"/>
    <p:sldLayoutId id="2147484244" r:id="rId12"/>
    <p:sldLayoutId id="2147484245" r:id="rId13"/>
    <p:sldLayoutId id="2147484246" r:id="rId14"/>
    <p:sldLayoutId id="2147484247" r:id="rId15"/>
    <p:sldLayoutId id="2147484248" r:id="rId16"/>
    <p:sldLayoutId id="2147484249" r:id="rId17"/>
    <p:sldLayoutId id="2147484250" r:id="rId18"/>
    <p:sldLayoutId id="2147484251" r:id="rId19"/>
    <p:sldLayoutId id="2147484252" r:id="rId20"/>
    <p:sldLayoutId id="2147484253" r:id="rId21"/>
    <p:sldLayoutId id="2147484254" r:id="rId22"/>
    <p:sldLayoutId id="2147484255" r:id="rId23"/>
    <p:sldLayoutId id="2147484256" r:id="rId24"/>
    <p:sldLayoutId id="2147484257" r:id="rId25"/>
    <p:sldLayoutId id="2147484258" r:id="rId26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screen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59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1" sz="140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9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8963" y="6527800"/>
            <a:ext cx="2133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1" sz="140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A408291A-44EF-42D1-9B19-0C226428DD6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16390" name="Picture 7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38100" y="-36513"/>
            <a:ext cx="91821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screen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59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1" sz="140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9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8963" y="6527800"/>
            <a:ext cx="2133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1" sz="140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30D32275-E541-49D0-9C69-74DD9D0488A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17414" name="Picture 7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38100" y="-36513"/>
            <a:ext cx="91821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1" cstate="screen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082" tIns="50041" rIns="100082" bIns="500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082" tIns="50041" rIns="100082" bIns="500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082" tIns="50041" rIns="100082" bIns="50041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kumimoji="0" sz="1500" b="1">
                <a:solidFill>
                  <a:prstClr val="black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245225"/>
            <a:ext cx="28987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082" tIns="50041" rIns="100082" bIns="50041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500" b="1">
                <a:solidFill>
                  <a:prstClr val="black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082" tIns="50041" rIns="100082" bIns="50041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500" b="1">
                <a:solidFill>
                  <a:prstClr val="black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64935EC9-CC9B-4909-B481-E6A03E1172D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18439" name="Picture 7" descr="底圖2"/>
          <p:cNvPicPr>
            <a:picLocks noChangeAspect="1" noChangeArrowheads="1"/>
          </p:cNvPicPr>
          <p:nvPr/>
        </p:nvPicPr>
        <p:blipFill>
          <a:blip r:embed="rId2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59" r:id="rId1"/>
    <p:sldLayoutId id="2147484260" r:id="rId2"/>
    <p:sldLayoutId id="2147484119" r:id="rId3"/>
    <p:sldLayoutId id="2147484261" r:id="rId4"/>
    <p:sldLayoutId id="2147484262" r:id="rId5"/>
    <p:sldLayoutId id="2147484263" r:id="rId6"/>
    <p:sldLayoutId id="2147484264" r:id="rId7"/>
    <p:sldLayoutId id="2147484265" r:id="rId8"/>
    <p:sldLayoutId id="2147484266" r:id="rId9"/>
    <p:sldLayoutId id="2147484267" r:id="rId10"/>
    <p:sldLayoutId id="2147484268" r:id="rId11"/>
    <p:sldLayoutId id="2147484269" r:id="rId12"/>
    <p:sldLayoutId id="2147484270" r:id="rId13"/>
    <p:sldLayoutId id="2147484271" r:id="rId14"/>
    <p:sldLayoutId id="2147484272" r:id="rId15"/>
    <p:sldLayoutId id="2147484273" r:id="rId16"/>
    <p:sldLayoutId id="2147484274" r:id="rId17"/>
    <p:sldLayoutId id="2147484275" r:id="rId18"/>
    <p:sldLayoutId id="2147484276" r:id="rId19"/>
  </p:sldLayoutIdLst>
  <p:hf sldNum="0" hdr="0" ftr="0" dt="0"/>
  <p:txStyles>
    <p:titleStyle>
      <a:lvl1pPr algn="ctr" defTabSz="1000125" rtl="0" fontAlgn="base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0125" rtl="0" fontAlgn="base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2pPr>
      <a:lvl3pPr algn="ctr" defTabSz="1000125" rtl="0" fontAlgn="base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3pPr>
      <a:lvl4pPr algn="ctr" defTabSz="1000125" rtl="0" fontAlgn="base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4pPr>
      <a:lvl5pPr algn="ctr" defTabSz="1000125" rtl="0" fontAlgn="base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5pPr>
      <a:lvl6pPr marL="438683" algn="ctr" defTabSz="1000747" rtl="0" eaLnBrk="1" fontAlgn="base" hangingPunct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6pPr>
      <a:lvl7pPr marL="877367" algn="ctr" defTabSz="1000747" rtl="0" eaLnBrk="1" fontAlgn="base" hangingPunct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7pPr>
      <a:lvl8pPr marL="1316050" algn="ctr" defTabSz="1000747" rtl="0" eaLnBrk="1" fontAlgn="base" hangingPunct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8pPr>
      <a:lvl9pPr marL="1754734" algn="ctr" defTabSz="1000747" rtl="0" eaLnBrk="1" fontAlgn="base" hangingPunct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9pPr>
    </p:titleStyle>
    <p:bodyStyle>
      <a:lvl1pPr marL="374650" indent="-374650" algn="l" defTabSz="1000125" rtl="0" fontAlgn="base">
        <a:spcBef>
          <a:spcPct val="20000"/>
        </a:spcBef>
        <a:spcAft>
          <a:spcPct val="0"/>
        </a:spcAft>
        <a:buChar char="•"/>
        <a:defRPr kumimoji="1" sz="36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0125" rtl="0" fontAlgn="base">
        <a:spcBef>
          <a:spcPct val="20000"/>
        </a:spcBef>
        <a:spcAft>
          <a:spcPct val="0"/>
        </a:spcAft>
        <a:buChar char="–"/>
        <a:defRPr kumimoji="1" sz="3100">
          <a:solidFill>
            <a:schemeClr val="tx1"/>
          </a:solidFill>
          <a:latin typeface="+mn-lt"/>
          <a:ea typeface="+mn-ea"/>
        </a:defRPr>
      </a:lvl2pPr>
      <a:lvl3pPr marL="1249363" indent="-249238" algn="l" defTabSz="1000125" rtl="0" fontAlgn="base">
        <a:spcBef>
          <a:spcPct val="20000"/>
        </a:spcBef>
        <a:spcAft>
          <a:spcPct val="0"/>
        </a:spcAft>
        <a:buChar char="•"/>
        <a:defRPr kumimoji="1" sz="2600">
          <a:solidFill>
            <a:schemeClr val="tx1"/>
          </a:solidFill>
          <a:latin typeface="+mn-lt"/>
          <a:ea typeface="+mn-ea"/>
        </a:defRPr>
      </a:lvl3pPr>
      <a:lvl4pPr marL="1751013" indent="-249238" algn="l" defTabSz="1000125" rtl="0" fontAlgn="base">
        <a:spcBef>
          <a:spcPct val="20000"/>
        </a:spcBef>
        <a:spcAft>
          <a:spcPct val="0"/>
        </a:spcAft>
        <a:buChar char="–"/>
        <a:defRPr kumimoji="1" sz="2200">
          <a:solidFill>
            <a:schemeClr val="tx1"/>
          </a:solidFill>
          <a:latin typeface="+mn-lt"/>
          <a:ea typeface="+mn-ea"/>
        </a:defRPr>
      </a:lvl4pPr>
      <a:lvl5pPr marL="2251075" indent="-249238" algn="l" defTabSz="1000125" rtl="0" fontAlgn="base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5pPr>
      <a:lvl6pPr marL="2689982" indent="-249806" algn="l" defTabSz="1000747" rtl="0" eaLnBrk="1" fontAlgn="base" hangingPunct="1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6pPr>
      <a:lvl7pPr marL="3128666" indent="-249806" algn="l" defTabSz="1000747" rtl="0" eaLnBrk="1" fontAlgn="base" hangingPunct="1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7pPr>
      <a:lvl8pPr marL="3567349" indent="-249806" algn="l" defTabSz="1000747" rtl="0" eaLnBrk="1" fontAlgn="base" hangingPunct="1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8pPr>
      <a:lvl9pPr marL="4006032" indent="-249806" algn="l" defTabSz="1000747" rtl="0" eaLnBrk="1" fontAlgn="base" hangingPunct="1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8683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77367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16050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4734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93417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32100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70784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09467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screen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59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1" sz="140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9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8963" y="6527800"/>
            <a:ext cx="2133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1" sz="140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B48A2A22-6AF5-4F02-A54B-FE8A7D9C0E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19462" name="Picture 7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38100" y="-36513"/>
            <a:ext cx="91821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 cstate="screen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082" tIns="50041" rIns="100082" bIns="500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082" tIns="50041" rIns="100082" bIns="500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082" tIns="50041" rIns="100082" bIns="50041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kumimoji="0" sz="1500" b="1">
                <a:solidFill>
                  <a:prstClr val="black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245225"/>
            <a:ext cx="28987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082" tIns="50041" rIns="100082" bIns="50041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500" b="1">
                <a:solidFill>
                  <a:prstClr val="black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082" tIns="50041" rIns="100082" bIns="50041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500" b="1">
                <a:solidFill>
                  <a:prstClr val="black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6592CB01-1F8A-44F3-B085-DAA134926D1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20487" name="Picture 7" descr="底圖2"/>
          <p:cNvPicPr>
            <a:picLocks noChangeAspect="1" noChangeArrowheads="1"/>
          </p:cNvPicPr>
          <p:nvPr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圖片 8" descr="LOGO_NEW橫.png"/>
          <p:cNvPicPr>
            <a:picLocks noChangeAspect="1"/>
          </p:cNvPicPr>
          <p:nvPr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179388" y="188913"/>
            <a:ext cx="1522412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  <p:sldLayoutId id="2147484288" r:id="rId12"/>
    <p:sldLayoutId id="2147484289" r:id="rId13"/>
    <p:sldLayoutId id="2147484290" r:id="rId14"/>
    <p:sldLayoutId id="2147484291" r:id="rId15"/>
    <p:sldLayoutId id="2147484292" r:id="rId16"/>
    <p:sldLayoutId id="2147484293" r:id="rId17"/>
  </p:sldLayoutIdLst>
  <p:hf sldNum="0" hdr="0" ftr="0" dt="0"/>
  <p:txStyles>
    <p:titleStyle>
      <a:lvl1pPr algn="ctr" defTabSz="1000125" rtl="0" fontAlgn="base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0125" rtl="0" fontAlgn="base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2pPr>
      <a:lvl3pPr algn="ctr" defTabSz="1000125" rtl="0" fontAlgn="base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3pPr>
      <a:lvl4pPr algn="ctr" defTabSz="1000125" rtl="0" fontAlgn="base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4pPr>
      <a:lvl5pPr algn="ctr" defTabSz="1000125" rtl="0" fontAlgn="base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5pPr>
      <a:lvl6pPr marL="438683" algn="ctr" defTabSz="1000747" rtl="0" eaLnBrk="1" fontAlgn="base" hangingPunct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6pPr>
      <a:lvl7pPr marL="877367" algn="ctr" defTabSz="1000747" rtl="0" eaLnBrk="1" fontAlgn="base" hangingPunct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7pPr>
      <a:lvl8pPr marL="1316050" algn="ctr" defTabSz="1000747" rtl="0" eaLnBrk="1" fontAlgn="base" hangingPunct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8pPr>
      <a:lvl9pPr marL="1754734" algn="ctr" defTabSz="1000747" rtl="0" eaLnBrk="1" fontAlgn="base" hangingPunct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9pPr>
    </p:titleStyle>
    <p:bodyStyle>
      <a:lvl1pPr marL="374650" indent="-374650" algn="l" defTabSz="1000125" rtl="0" fontAlgn="base">
        <a:spcBef>
          <a:spcPct val="20000"/>
        </a:spcBef>
        <a:spcAft>
          <a:spcPct val="0"/>
        </a:spcAft>
        <a:buChar char="•"/>
        <a:defRPr kumimoji="1" sz="36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0125" rtl="0" fontAlgn="base">
        <a:spcBef>
          <a:spcPct val="20000"/>
        </a:spcBef>
        <a:spcAft>
          <a:spcPct val="0"/>
        </a:spcAft>
        <a:buChar char="–"/>
        <a:defRPr kumimoji="1" sz="3100">
          <a:solidFill>
            <a:schemeClr val="tx1"/>
          </a:solidFill>
          <a:latin typeface="+mn-lt"/>
          <a:ea typeface="+mn-ea"/>
        </a:defRPr>
      </a:lvl2pPr>
      <a:lvl3pPr marL="1249363" indent="-249238" algn="l" defTabSz="1000125" rtl="0" fontAlgn="base">
        <a:spcBef>
          <a:spcPct val="20000"/>
        </a:spcBef>
        <a:spcAft>
          <a:spcPct val="0"/>
        </a:spcAft>
        <a:buChar char="•"/>
        <a:defRPr kumimoji="1" sz="2600">
          <a:solidFill>
            <a:schemeClr val="tx1"/>
          </a:solidFill>
          <a:latin typeface="+mn-lt"/>
          <a:ea typeface="+mn-ea"/>
        </a:defRPr>
      </a:lvl3pPr>
      <a:lvl4pPr marL="1751013" indent="-249238" algn="l" defTabSz="1000125" rtl="0" fontAlgn="base">
        <a:spcBef>
          <a:spcPct val="20000"/>
        </a:spcBef>
        <a:spcAft>
          <a:spcPct val="0"/>
        </a:spcAft>
        <a:buChar char="–"/>
        <a:defRPr kumimoji="1" sz="2200">
          <a:solidFill>
            <a:schemeClr val="tx1"/>
          </a:solidFill>
          <a:latin typeface="+mn-lt"/>
          <a:ea typeface="+mn-ea"/>
        </a:defRPr>
      </a:lvl4pPr>
      <a:lvl5pPr marL="2251075" indent="-249238" algn="l" defTabSz="1000125" rtl="0" fontAlgn="base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5pPr>
      <a:lvl6pPr marL="2689982" indent="-249806" algn="l" defTabSz="1000747" rtl="0" eaLnBrk="1" fontAlgn="base" hangingPunct="1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6pPr>
      <a:lvl7pPr marL="3128666" indent="-249806" algn="l" defTabSz="1000747" rtl="0" eaLnBrk="1" fontAlgn="base" hangingPunct="1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7pPr>
      <a:lvl8pPr marL="3567349" indent="-249806" algn="l" defTabSz="1000747" rtl="0" eaLnBrk="1" fontAlgn="base" hangingPunct="1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8pPr>
      <a:lvl9pPr marL="4006032" indent="-249806" algn="l" defTabSz="1000747" rtl="0" eaLnBrk="1" fontAlgn="base" hangingPunct="1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8683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77367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16050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4734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93417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32100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70784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09467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150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68CEE5F-A7B1-48E9-8BDB-B5C39E9EC6F9}" type="datetimeFigureOut">
              <a:rPr lang="zh-TW" altLang="en-US"/>
              <a:pPr>
                <a:defRPr/>
              </a:pPr>
              <a:t>2018/8/10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35BC097-04C3-4020-9D66-9D1058AE6B4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294" r:id="rId3"/>
    <p:sldLayoutId id="2147484295" r:id="rId4"/>
    <p:sldLayoutId id="2147484296" r:id="rId5"/>
    <p:sldLayoutId id="2147484297" r:id="rId6"/>
    <p:sldLayoutId id="2147484298" r:id="rId7"/>
    <p:sldLayoutId id="2147484299" r:id="rId8"/>
    <p:sldLayoutId id="2147484300" r:id="rId9"/>
    <p:sldLayoutId id="2147484301" r:id="rId10"/>
    <p:sldLayoutId id="2147484302" r:id="rId11"/>
    <p:sldLayoutId id="2147484303" r:id="rId12"/>
    <p:sldLayoutId id="2147484312" r:id="rId13"/>
  </p:sldLayoutIdLst>
  <p:transition spd="slow">
    <p:pull dir="d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  <a:ea typeface="微軟正黑體" pitchFamily="34" charset="-12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  <a:ea typeface="微軟正黑體" pitchFamily="34" charset="-12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  <a:ea typeface="微軟正黑體" pitchFamily="34" charset="-12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  <a:ea typeface="微軟正黑體" pitchFamily="34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  <a:ea typeface="微軟正黑體" pitchFamily="34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  <a:ea typeface="微軟正黑體" pitchFamily="34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  <a:ea typeface="微軟正黑體" pitchFamily="34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itchFamily="18" charset="0"/>
          <a:ea typeface="微軟正黑體" pitchFamily="34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screen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59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1" sz="140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9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8963" y="6527800"/>
            <a:ext cx="2133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1" sz="140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53947ABE-ACCF-4C64-9978-BC76BB1BBDD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4102" name="Picture 7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38100" y="-36513"/>
            <a:ext cx="91821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screen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59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1" sz="140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9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8963" y="6527800"/>
            <a:ext cx="2133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1" sz="140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F21F915C-0113-4310-A9F7-0D82A8D4E00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5126" name="Picture 7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38100" y="-36513"/>
            <a:ext cx="91821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1" cstate="screen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082" tIns="50041" rIns="100082" bIns="500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082" tIns="50041" rIns="100082" bIns="500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082" tIns="50041" rIns="100082" bIns="50041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kumimoji="0" sz="1500" b="1">
                <a:solidFill>
                  <a:prstClr val="black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245225"/>
            <a:ext cx="28987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082" tIns="50041" rIns="100082" bIns="50041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500" b="1">
                <a:solidFill>
                  <a:prstClr val="black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082" tIns="50041" rIns="100082" bIns="50041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500" b="1">
                <a:solidFill>
                  <a:prstClr val="black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CE761060-90B4-46EA-9C9B-AEC38D51835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6151" name="Picture 7" descr="底圖2"/>
          <p:cNvPicPr>
            <a:picLocks noChangeAspect="1" noChangeArrowheads="1"/>
          </p:cNvPicPr>
          <p:nvPr/>
        </p:nvPicPr>
        <p:blipFill>
          <a:blip r:embed="rId2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15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44" r:id="rId9"/>
    <p:sldLayoutId id="2147484145" r:id="rId10"/>
    <p:sldLayoutId id="2147484146" r:id="rId11"/>
    <p:sldLayoutId id="2147484147" r:id="rId12"/>
    <p:sldLayoutId id="2147484148" r:id="rId13"/>
    <p:sldLayoutId id="2147484149" r:id="rId14"/>
    <p:sldLayoutId id="2147484150" r:id="rId15"/>
    <p:sldLayoutId id="2147484151" r:id="rId16"/>
    <p:sldLayoutId id="2147484152" r:id="rId17"/>
    <p:sldLayoutId id="2147484153" r:id="rId18"/>
    <p:sldLayoutId id="2147484154" r:id="rId19"/>
  </p:sldLayoutIdLst>
  <p:hf sldNum="0" hdr="0" ftr="0" dt="0"/>
  <p:txStyles>
    <p:titleStyle>
      <a:lvl1pPr algn="ctr" defTabSz="1000125" rtl="0" fontAlgn="base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0125" rtl="0" fontAlgn="base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2pPr>
      <a:lvl3pPr algn="ctr" defTabSz="1000125" rtl="0" fontAlgn="base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3pPr>
      <a:lvl4pPr algn="ctr" defTabSz="1000125" rtl="0" fontAlgn="base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4pPr>
      <a:lvl5pPr algn="ctr" defTabSz="1000125" rtl="0" fontAlgn="base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5pPr>
      <a:lvl6pPr marL="438683" algn="ctr" defTabSz="1000747" rtl="0" eaLnBrk="1" fontAlgn="base" hangingPunct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6pPr>
      <a:lvl7pPr marL="877367" algn="ctr" defTabSz="1000747" rtl="0" eaLnBrk="1" fontAlgn="base" hangingPunct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7pPr>
      <a:lvl8pPr marL="1316050" algn="ctr" defTabSz="1000747" rtl="0" eaLnBrk="1" fontAlgn="base" hangingPunct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8pPr>
      <a:lvl9pPr marL="1754734" algn="ctr" defTabSz="1000747" rtl="0" eaLnBrk="1" fontAlgn="base" hangingPunct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9pPr>
    </p:titleStyle>
    <p:bodyStyle>
      <a:lvl1pPr marL="374650" indent="-374650" algn="l" defTabSz="1000125" rtl="0" fontAlgn="base">
        <a:spcBef>
          <a:spcPct val="20000"/>
        </a:spcBef>
        <a:spcAft>
          <a:spcPct val="0"/>
        </a:spcAft>
        <a:buChar char="•"/>
        <a:defRPr kumimoji="1" sz="36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0125" rtl="0" fontAlgn="base">
        <a:spcBef>
          <a:spcPct val="20000"/>
        </a:spcBef>
        <a:spcAft>
          <a:spcPct val="0"/>
        </a:spcAft>
        <a:buChar char="–"/>
        <a:defRPr kumimoji="1" sz="3100">
          <a:solidFill>
            <a:schemeClr val="tx1"/>
          </a:solidFill>
          <a:latin typeface="+mn-lt"/>
          <a:ea typeface="+mn-ea"/>
        </a:defRPr>
      </a:lvl2pPr>
      <a:lvl3pPr marL="1249363" indent="-249238" algn="l" defTabSz="1000125" rtl="0" fontAlgn="base">
        <a:spcBef>
          <a:spcPct val="20000"/>
        </a:spcBef>
        <a:spcAft>
          <a:spcPct val="0"/>
        </a:spcAft>
        <a:buChar char="•"/>
        <a:defRPr kumimoji="1" sz="2600">
          <a:solidFill>
            <a:schemeClr val="tx1"/>
          </a:solidFill>
          <a:latin typeface="+mn-lt"/>
          <a:ea typeface="+mn-ea"/>
        </a:defRPr>
      </a:lvl3pPr>
      <a:lvl4pPr marL="1751013" indent="-249238" algn="l" defTabSz="1000125" rtl="0" fontAlgn="base">
        <a:spcBef>
          <a:spcPct val="20000"/>
        </a:spcBef>
        <a:spcAft>
          <a:spcPct val="0"/>
        </a:spcAft>
        <a:buChar char="–"/>
        <a:defRPr kumimoji="1" sz="2200">
          <a:solidFill>
            <a:schemeClr val="tx1"/>
          </a:solidFill>
          <a:latin typeface="+mn-lt"/>
          <a:ea typeface="+mn-ea"/>
        </a:defRPr>
      </a:lvl4pPr>
      <a:lvl5pPr marL="2251075" indent="-249238" algn="l" defTabSz="1000125" rtl="0" fontAlgn="base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5pPr>
      <a:lvl6pPr marL="2689982" indent="-249806" algn="l" defTabSz="1000747" rtl="0" eaLnBrk="1" fontAlgn="base" hangingPunct="1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6pPr>
      <a:lvl7pPr marL="3128666" indent="-249806" algn="l" defTabSz="1000747" rtl="0" eaLnBrk="1" fontAlgn="base" hangingPunct="1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7pPr>
      <a:lvl8pPr marL="3567349" indent="-249806" algn="l" defTabSz="1000747" rtl="0" eaLnBrk="1" fontAlgn="base" hangingPunct="1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8pPr>
      <a:lvl9pPr marL="4006032" indent="-249806" algn="l" defTabSz="1000747" rtl="0" eaLnBrk="1" fontAlgn="base" hangingPunct="1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8683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77367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16050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4734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93417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32100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70784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09467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screen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59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1" sz="140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9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8963" y="6527800"/>
            <a:ext cx="2133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1" sz="140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26A51BE1-4C8B-4F85-8323-F7DED724EAB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7174" name="Picture 7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38100" y="-36513"/>
            <a:ext cx="91821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 cstate="screen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082" tIns="50041" rIns="100082" bIns="500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082" tIns="50041" rIns="100082" bIns="500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082" tIns="50041" rIns="100082" bIns="50041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kumimoji="0" sz="1500" b="1">
                <a:solidFill>
                  <a:prstClr val="black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245225"/>
            <a:ext cx="28987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082" tIns="50041" rIns="100082" bIns="50041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500" b="1">
                <a:solidFill>
                  <a:prstClr val="black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082" tIns="50041" rIns="100082" bIns="50041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500" b="1">
                <a:solidFill>
                  <a:prstClr val="black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B8C77A0E-0DC8-422A-90B0-96EB75440BE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8199" name="Picture 7" descr="底圖2"/>
          <p:cNvPicPr>
            <a:picLocks noChangeAspect="1" noChangeArrowheads="1"/>
          </p:cNvPicPr>
          <p:nvPr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圖片 8" descr="LOGO_NEW橫.png"/>
          <p:cNvPicPr>
            <a:picLocks noChangeAspect="1"/>
          </p:cNvPicPr>
          <p:nvPr/>
        </p:nvPicPr>
        <p:blipFill>
          <a:blip r:embed="rId22" cstate="screen"/>
          <a:srcRect/>
          <a:stretch>
            <a:fillRect/>
          </a:stretch>
        </p:blipFill>
        <p:spPr bwMode="auto">
          <a:xfrm>
            <a:off x="179388" y="188913"/>
            <a:ext cx="1522412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  <p:sldLayoutId id="2147484166" r:id="rId12"/>
    <p:sldLayoutId id="2147484167" r:id="rId13"/>
    <p:sldLayoutId id="2147484168" r:id="rId14"/>
    <p:sldLayoutId id="2147484169" r:id="rId15"/>
    <p:sldLayoutId id="2147484170" r:id="rId16"/>
    <p:sldLayoutId id="2147484171" r:id="rId17"/>
    <p:sldLayoutId id="2147484172" r:id="rId18"/>
  </p:sldLayoutIdLst>
  <p:hf sldNum="0" hdr="0" ftr="0" dt="0"/>
  <p:txStyles>
    <p:titleStyle>
      <a:lvl1pPr algn="ctr" defTabSz="1000125" rtl="0" fontAlgn="base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0125" rtl="0" fontAlgn="base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2pPr>
      <a:lvl3pPr algn="ctr" defTabSz="1000125" rtl="0" fontAlgn="base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3pPr>
      <a:lvl4pPr algn="ctr" defTabSz="1000125" rtl="0" fontAlgn="base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4pPr>
      <a:lvl5pPr algn="ctr" defTabSz="1000125" rtl="0" fontAlgn="base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5pPr>
      <a:lvl6pPr marL="438683" algn="ctr" defTabSz="1000747" rtl="0" eaLnBrk="1" fontAlgn="base" hangingPunct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6pPr>
      <a:lvl7pPr marL="877367" algn="ctr" defTabSz="1000747" rtl="0" eaLnBrk="1" fontAlgn="base" hangingPunct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7pPr>
      <a:lvl8pPr marL="1316050" algn="ctr" defTabSz="1000747" rtl="0" eaLnBrk="1" fontAlgn="base" hangingPunct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8pPr>
      <a:lvl9pPr marL="1754734" algn="ctr" defTabSz="1000747" rtl="0" eaLnBrk="1" fontAlgn="base" hangingPunct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" pitchFamily="34" charset="0"/>
          <a:ea typeface="新細明體" pitchFamily="18" charset="-120"/>
        </a:defRPr>
      </a:lvl9pPr>
    </p:titleStyle>
    <p:bodyStyle>
      <a:lvl1pPr marL="374650" indent="-374650" algn="l" defTabSz="1000125" rtl="0" fontAlgn="base">
        <a:spcBef>
          <a:spcPct val="20000"/>
        </a:spcBef>
        <a:spcAft>
          <a:spcPct val="0"/>
        </a:spcAft>
        <a:buChar char="•"/>
        <a:defRPr kumimoji="1" sz="36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0125" rtl="0" fontAlgn="base">
        <a:spcBef>
          <a:spcPct val="20000"/>
        </a:spcBef>
        <a:spcAft>
          <a:spcPct val="0"/>
        </a:spcAft>
        <a:buChar char="–"/>
        <a:defRPr kumimoji="1" sz="3100">
          <a:solidFill>
            <a:schemeClr val="tx1"/>
          </a:solidFill>
          <a:latin typeface="+mn-lt"/>
          <a:ea typeface="+mn-ea"/>
        </a:defRPr>
      </a:lvl2pPr>
      <a:lvl3pPr marL="1249363" indent="-249238" algn="l" defTabSz="1000125" rtl="0" fontAlgn="base">
        <a:spcBef>
          <a:spcPct val="20000"/>
        </a:spcBef>
        <a:spcAft>
          <a:spcPct val="0"/>
        </a:spcAft>
        <a:buChar char="•"/>
        <a:defRPr kumimoji="1" sz="2600">
          <a:solidFill>
            <a:schemeClr val="tx1"/>
          </a:solidFill>
          <a:latin typeface="+mn-lt"/>
          <a:ea typeface="+mn-ea"/>
        </a:defRPr>
      </a:lvl3pPr>
      <a:lvl4pPr marL="1751013" indent="-249238" algn="l" defTabSz="1000125" rtl="0" fontAlgn="base">
        <a:spcBef>
          <a:spcPct val="20000"/>
        </a:spcBef>
        <a:spcAft>
          <a:spcPct val="0"/>
        </a:spcAft>
        <a:buChar char="–"/>
        <a:defRPr kumimoji="1" sz="2200">
          <a:solidFill>
            <a:schemeClr val="tx1"/>
          </a:solidFill>
          <a:latin typeface="+mn-lt"/>
          <a:ea typeface="+mn-ea"/>
        </a:defRPr>
      </a:lvl4pPr>
      <a:lvl5pPr marL="2251075" indent="-249238" algn="l" defTabSz="1000125" rtl="0" fontAlgn="base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5pPr>
      <a:lvl6pPr marL="2689982" indent="-249806" algn="l" defTabSz="1000747" rtl="0" eaLnBrk="1" fontAlgn="base" hangingPunct="1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6pPr>
      <a:lvl7pPr marL="3128666" indent="-249806" algn="l" defTabSz="1000747" rtl="0" eaLnBrk="1" fontAlgn="base" hangingPunct="1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7pPr>
      <a:lvl8pPr marL="3567349" indent="-249806" algn="l" defTabSz="1000747" rtl="0" eaLnBrk="1" fontAlgn="base" hangingPunct="1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8pPr>
      <a:lvl9pPr marL="4006032" indent="-249806" algn="l" defTabSz="1000747" rtl="0" eaLnBrk="1" fontAlgn="base" hangingPunct="1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8683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77367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16050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4734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93417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32100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70784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09467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8" cstate="screen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59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1" sz="14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9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8963" y="6527800"/>
            <a:ext cx="2133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1" sz="1400" smtClean="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0FE2C734-D8C4-4648-9F52-85C1BCE7432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pic>
        <p:nvPicPr>
          <p:cNvPr id="9222" name="Picture 7"/>
          <p:cNvPicPr>
            <a:picLocks noChangeAspect="1" noChangeArrowheads="1"/>
          </p:cNvPicPr>
          <p:nvPr/>
        </p:nvPicPr>
        <p:blipFill>
          <a:blip r:embed="rId29" cstate="screen"/>
          <a:srcRect/>
          <a:stretch>
            <a:fillRect/>
          </a:stretch>
        </p:blipFill>
        <p:spPr bwMode="auto">
          <a:xfrm>
            <a:off x="-38100" y="-36513"/>
            <a:ext cx="91821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16" r:id="rId2"/>
    <p:sldLayoutId id="2147484174" r:id="rId3"/>
    <p:sldLayoutId id="2147484175" r:id="rId4"/>
    <p:sldLayoutId id="2147484176" r:id="rId5"/>
    <p:sldLayoutId id="2147484177" r:id="rId6"/>
    <p:sldLayoutId id="2147484178" r:id="rId7"/>
    <p:sldLayoutId id="2147484179" r:id="rId8"/>
    <p:sldLayoutId id="2147484180" r:id="rId9"/>
    <p:sldLayoutId id="2147484181" r:id="rId10"/>
    <p:sldLayoutId id="2147484182" r:id="rId11"/>
    <p:sldLayoutId id="2147484183" r:id="rId12"/>
    <p:sldLayoutId id="2147484184" r:id="rId13"/>
    <p:sldLayoutId id="2147484185" r:id="rId14"/>
    <p:sldLayoutId id="2147484186" r:id="rId15"/>
    <p:sldLayoutId id="2147484187" r:id="rId16"/>
    <p:sldLayoutId id="2147484188" r:id="rId17"/>
    <p:sldLayoutId id="2147484189" r:id="rId18"/>
    <p:sldLayoutId id="2147484190" r:id="rId19"/>
    <p:sldLayoutId id="2147484191" r:id="rId20"/>
    <p:sldLayoutId id="2147484192" r:id="rId21"/>
    <p:sldLayoutId id="2147484193" r:id="rId22"/>
    <p:sldLayoutId id="2147484194" r:id="rId23"/>
    <p:sldLayoutId id="2147484195" r:id="rId24"/>
    <p:sldLayoutId id="2147484196" r:id="rId25"/>
    <p:sldLayoutId id="2147484197" r:id="rId26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screen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59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1" sz="140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9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8963" y="6527800"/>
            <a:ext cx="2133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1" sz="140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6346AB28-36CA-403D-A675-21450B846C1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10246" name="Picture 7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38100" y="-36513"/>
            <a:ext cx="91821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screen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59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1" sz="140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9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8963" y="6527800"/>
            <a:ext cx="2133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1" sz="140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0BE547B2-FCAB-4AB7-A8FA-436483BD52B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11270" name="Picture 7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38100" y="-36513"/>
            <a:ext cx="91821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0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0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0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0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0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0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1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01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01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0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5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01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01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0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0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5%8D%B0%E5%BA%A6%E5%B0%BC%E8%A5%BF%E4%BA%9A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0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0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0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0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0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0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9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9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01.xml"/><Relationship Id="rId4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0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01.xml"/><Relationship Id="rId4" Type="http://schemas.openxmlformats.org/officeDocument/2006/relationships/image" Target="../media/image7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0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0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0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01.xml"/><Relationship Id="rId4" Type="http://schemas.openxmlformats.org/officeDocument/2006/relationships/image" Target="../media/image8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01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0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0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01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0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01.xml"/><Relationship Id="rId4" Type="http://schemas.openxmlformats.org/officeDocument/2006/relationships/image" Target="../media/image9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0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0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0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01.xml"/><Relationship Id="rId4" Type="http://schemas.openxmlformats.org/officeDocument/2006/relationships/image" Target="../media/image10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圖片 2" descr="DSC04956c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2060575"/>
            <a:ext cx="9144000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35" name="圖片 3" descr="LOGO_NEW直.pn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779838" y="188913"/>
            <a:ext cx="15843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3236" name="文字方塊 4"/>
          <p:cNvSpPr txBox="1">
            <a:spLocks noChangeArrowheads="1"/>
          </p:cNvSpPr>
          <p:nvPr/>
        </p:nvSpPr>
        <p:spPr bwMode="auto">
          <a:xfrm>
            <a:off x="0" y="5929313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創意主題</a:t>
            </a:r>
            <a:r>
              <a:rPr kumimoji="0" lang="en-US" altLang="zh-TW" sz="24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400" b="1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飯店新趨勢</a:t>
            </a:r>
            <a:endParaRPr kumimoji="0" lang="en-US" altLang="zh-TW" sz="2400" b="1" u="sng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5072063"/>
            <a:ext cx="9144000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8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品牌創意</a:t>
            </a:r>
            <a:r>
              <a:rPr kumimoji="0" lang="zh-TW" altLang="en-US" sz="48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行銷</a:t>
            </a:r>
            <a:r>
              <a:rPr kumimoji="0" lang="zh-TW" altLang="en-US" sz="48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及分析</a:t>
            </a:r>
            <a:r>
              <a:rPr kumimoji="0" lang="en-US" altLang="zh-TW" sz="28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NO.</a:t>
            </a:r>
            <a:r>
              <a:rPr kumimoji="0" lang="en-US" altLang="zh-TW" sz="28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endParaRPr kumimoji="0" lang="zh-TW" altLang="en-US" sz="2800" b="1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2" descr="金沙5"/>
          <p:cNvPicPr>
            <a:picLocks noChangeAspect="1" noChangeArrowheads="1"/>
          </p:cNvPicPr>
          <p:nvPr/>
        </p:nvPicPr>
        <p:blipFill>
          <a:blip r:embed="rId2" cstate="screen"/>
          <a:srcRect r="-5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2" descr="http://pic.pimg.tw/k640640/1392557267-298835916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717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000" cy="170021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292867" name="Picture 2" descr="金沙10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00563" y="2500313"/>
            <a:ext cx="4424362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2868" name="Picture 3" descr="金沙3"/>
          <p:cNvPicPr>
            <a:picLocks noChangeAspect="1" noChangeArrowheads="1"/>
          </p:cNvPicPr>
          <p:nvPr/>
        </p:nvPicPr>
        <p:blipFill>
          <a:blip r:embed="rId3" cstate="screen"/>
          <a:srcRect b="8197"/>
          <a:stretch>
            <a:fillRect/>
          </a:stretch>
        </p:blipFill>
        <p:spPr bwMode="auto">
          <a:xfrm>
            <a:off x="239713" y="2428875"/>
            <a:ext cx="39751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2869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空中花園</a:t>
            </a:r>
          </a:p>
        </p:txBody>
      </p:sp>
      <p:sp>
        <p:nvSpPr>
          <p:cNvPr id="7" name="矩形 6"/>
          <p:cNvSpPr/>
          <p:nvPr/>
        </p:nvSpPr>
        <p:spPr>
          <a:xfrm>
            <a:off x="0" y="0"/>
            <a:ext cx="9144000" cy="1700213"/>
          </a:xfrm>
          <a:prstGeom prst="rect">
            <a:avLst/>
          </a:prstGeom>
          <a:solidFill>
            <a:srgbClr val="81D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dirty="0">
                <a:latin typeface="微軟正黑體" pitchFamily="34" charset="-120"/>
                <a:ea typeface="微軟正黑體" pitchFamily="34" charset="-120"/>
              </a:rPr>
              <a:t>空中花園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2" descr="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268760"/>
            <a:ext cx="9144000" cy="590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dirty="0" smtClean="0">
                <a:solidFill>
                  <a:schemeClr val="bg1"/>
                </a:solidFill>
                <a:latin typeface="+mj-ea"/>
                <a:ea typeface="+mj-ea"/>
              </a:rPr>
              <a:t>新加坡</a:t>
            </a:r>
            <a:r>
              <a:rPr lang="zh-TW" altLang="en-US" sz="4400" dirty="0" smtClean="0">
                <a:latin typeface="+mj-ea"/>
                <a:ea typeface="+mj-ea"/>
              </a:rPr>
              <a:t>浮爾</a:t>
            </a:r>
            <a:r>
              <a:rPr lang="zh-TW" altLang="en-US" sz="4400" dirty="0" smtClean="0">
                <a:latin typeface="+mj-ea"/>
                <a:ea typeface="+mj-ea"/>
              </a:rPr>
              <a:t>頓</a:t>
            </a:r>
            <a:endParaRPr lang="en-US" altLang="zh-TW" sz="4400" dirty="0" smtClean="0">
              <a:latin typeface="+mj-ea"/>
              <a:ea typeface="+mj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400" dirty="0" smtClean="0">
                <a:solidFill>
                  <a:schemeClr val="bg1"/>
                </a:solidFill>
                <a:latin typeface="+mj-ea"/>
                <a:ea typeface="+mj-ea"/>
              </a:rPr>
              <a:t>(</a:t>
            </a:r>
            <a:r>
              <a:rPr lang="en-US" altLang="zh-TW" sz="2400" dirty="0" smtClean="0">
                <a:solidFill>
                  <a:schemeClr val="bg1"/>
                </a:solidFill>
                <a:latin typeface="+mj-ea"/>
                <a:ea typeface="+mj-ea"/>
              </a:rPr>
              <a:t>FULLERTON HOTEL)</a:t>
            </a:r>
            <a:endParaRPr kumimoji="0" lang="zh-TW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237288"/>
            <a:ext cx="9144000" cy="620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5" name="Picture 2" descr="fullerton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268760"/>
            <a:ext cx="914400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dirty="0" smtClean="0">
                <a:solidFill>
                  <a:schemeClr val="bg1"/>
                </a:solidFill>
                <a:latin typeface="+mj-ea"/>
                <a:ea typeface="+mj-ea"/>
              </a:rPr>
              <a:t>新加坡</a:t>
            </a:r>
            <a:r>
              <a:rPr lang="zh-TW" altLang="en-US" sz="4400" dirty="0" smtClean="0">
                <a:latin typeface="+mj-ea"/>
                <a:ea typeface="+mj-ea"/>
              </a:rPr>
              <a:t>浮爾</a:t>
            </a:r>
            <a:r>
              <a:rPr lang="zh-TW" altLang="en-US" sz="4400" dirty="0" smtClean="0">
                <a:latin typeface="+mj-ea"/>
                <a:ea typeface="+mj-ea"/>
              </a:rPr>
              <a:t>頓</a:t>
            </a:r>
            <a:endParaRPr lang="en-US" altLang="zh-TW" sz="4400" dirty="0" smtClean="0">
              <a:latin typeface="+mj-ea"/>
              <a:ea typeface="+mj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400" dirty="0" smtClean="0">
                <a:solidFill>
                  <a:schemeClr val="bg1"/>
                </a:solidFill>
                <a:latin typeface="+mj-ea"/>
                <a:ea typeface="+mj-ea"/>
              </a:rPr>
              <a:t>(</a:t>
            </a:r>
            <a:r>
              <a:rPr lang="en-US" altLang="zh-TW" sz="2400" dirty="0" smtClean="0">
                <a:solidFill>
                  <a:schemeClr val="bg1"/>
                </a:solidFill>
                <a:latin typeface="+mj-ea"/>
                <a:ea typeface="+mj-ea"/>
              </a:rPr>
              <a:t>FULLERTON HOTEL)</a:t>
            </a:r>
            <a:endParaRPr kumimoji="0" lang="zh-TW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57150"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6000" dirty="0" smtClean="0">
                <a:solidFill>
                  <a:srgbClr val="FF0000"/>
                </a:solidFill>
              </a:rPr>
              <a:t>POST  BAR</a:t>
            </a:r>
            <a:endParaRPr lang="zh-TW" altLang="en-US" sz="6000" dirty="0">
              <a:solidFill>
                <a:srgbClr val="FF0000"/>
              </a:solidFill>
            </a:endParaRPr>
          </a:p>
        </p:txBody>
      </p:sp>
      <p:pic>
        <p:nvPicPr>
          <p:cNvPr id="305157" name="Picture 2" descr="Post_Bar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773238"/>
            <a:ext cx="9144000" cy="50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0" y="0"/>
            <a:ext cx="9144000" cy="17728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5400" b="1" dirty="0">
                <a:latin typeface="微軟正黑體" pitchFamily="34" charset="-120"/>
                <a:ea typeface="微軟正黑體" pitchFamily="34" charset="-120"/>
              </a:rPr>
              <a:t>POST  BAR</a:t>
            </a:r>
            <a:endParaRPr kumimoji="0" lang="zh-TW" altLang="en-US" sz="54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862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zh-TW" altLang="en-US" sz="3200" dirty="0" smtClean="0">
                <a:solidFill>
                  <a:schemeClr val="accent6">
                    <a:lumMod val="75000"/>
                  </a:schemeClr>
                </a:solidFill>
              </a:rPr>
              <a:t>緊臨新加坡河畔</a:t>
            </a:r>
            <a:r>
              <a:rPr lang="en-US" altLang="zh-TW" sz="32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br>
              <a:rPr lang="en-US" altLang="zh-TW" sz="32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zh-TW" altLang="en-US" sz="3200" dirty="0" smtClean="0">
                <a:solidFill>
                  <a:schemeClr val="accent6">
                    <a:lumMod val="75000"/>
                  </a:schemeClr>
                </a:solidFill>
              </a:rPr>
              <a:t>魚尾獅公園</a:t>
            </a:r>
            <a:br>
              <a:rPr lang="zh-TW" altLang="en-US" sz="3200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zh-TW" alt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959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0" y="2465388"/>
            <a:ext cx="5003800" cy="4392612"/>
          </a:xfrm>
        </p:spPr>
      </p:pic>
      <p:pic>
        <p:nvPicPr>
          <p:cNvPr id="295940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文字版面配置區 3"/>
          <p:cNvSpPr>
            <a:spLocks noGrp="1"/>
          </p:cNvSpPr>
          <p:nvPr>
            <p:ph type="body" sz="quarter" idx="13"/>
          </p:nvPr>
        </p:nvSpPr>
        <p:spPr>
          <a:xfrm>
            <a:off x="827088" y="1773238"/>
            <a:ext cx="7920037" cy="4176712"/>
          </a:xfrm>
        </p:spPr>
        <p:txBody>
          <a:bodyPr/>
          <a:lstStyle/>
          <a:p>
            <a:endParaRPr lang="zh-TW" altLang="en-US" smtClean="0"/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</a:rPr>
              <a:t>挑高大廳</a:t>
            </a:r>
            <a:endParaRPr lang="zh-TW" altLang="en-US" dirty="0">
              <a:solidFill>
                <a:schemeClr val="tx2">
                  <a:lumMod val="60000"/>
                  <a:lumOff val="40000"/>
                </a:schemeClr>
              </a:solidFill>
              <a:latin typeface="微軟正黑體" pitchFamily="34" charset="-120"/>
            </a:endParaRPr>
          </a:p>
        </p:txBody>
      </p:sp>
      <p:pic>
        <p:nvPicPr>
          <p:cNvPr id="299012" name="Picture 2" descr="Grand_Stairs_-_The_Fullerton_Hotel_Singapore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268413"/>
            <a:ext cx="9144000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2771800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dirty="0"/>
          </a:p>
        </p:txBody>
      </p:sp>
      <p:sp>
        <p:nvSpPr>
          <p:cNvPr id="300037" name="標題 1"/>
          <p:cNvSpPr>
            <a:spLocks noGrp="1"/>
          </p:cNvSpPr>
          <p:nvPr>
            <p:ph type="title"/>
          </p:nvPr>
        </p:nvSpPr>
        <p:spPr>
          <a:xfrm>
            <a:off x="0" y="404813"/>
            <a:ext cx="2195513" cy="5832475"/>
          </a:xfrm>
        </p:spPr>
        <p:txBody>
          <a:bodyPr vert="eaVert"/>
          <a:lstStyle/>
          <a:p>
            <a:pPr algn="l"/>
            <a:r>
              <a:rPr lang="zh-TW" altLang="en-US" smtClean="0"/>
              <a:t>舊殖民地時期風格</a:t>
            </a:r>
            <a:r>
              <a:rPr lang="en-US" altLang="zh-TW" smtClean="0"/>
              <a:t/>
            </a:r>
            <a:br>
              <a:rPr lang="en-US" altLang="zh-TW" smtClean="0"/>
            </a:br>
            <a:r>
              <a:rPr lang="zh-TW" altLang="en-US" smtClean="0"/>
              <a:t>英式長廊</a:t>
            </a:r>
          </a:p>
        </p:txBody>
      </p:sp>
      <p:pic>
        <p:nvPicPr>
          <p:cNvPr id="3000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2806700" y="0"/>
            <a:ext cx="6337300" cy="6858000"/>
          </a:xfr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文字版面配置區 3"/>
          <p:cNvSpPr>
            <a:spLocks noGrp="1"/>
          </p:cNvSpPr>
          <p:nvPr>
            <p:ph type="body" sz="quarter" idx="13"/>
          </p:nvPr>
        </p:nvSpPr>
        <p:spPr>
          <a:xfrm>
            <a:off x="827088" y="1773238"/>
            <a:ext cx="7920037" cy="4176712"/>
          </a:xfrm>
        </p:spPr>
        <p:txBody>
          <a:bodyPr/>
          <a:lstStyle/>
          <a:p>
            <a:endParaRPr lang="zh-TW" altLang="en-US" smtClean="0"/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8229600" cy="1143000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rgbClr val="0070C0"/>
                </a:solidFill>
                <a:latin typeface="微軟正黑體" pitchFamily="34" charset="-120"/>
              </a:rPr>
              <a:t>             </a:t>
            </a:r>
            <a:r>
              <a:rPr lang="zh-TW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</a:rPr>
              <a:t>河畔餐廳</a:t>
            </a:r>
            <a:endParaRPr lang="zh-TW" altLang="en-US" dirty="0">
              <a:solidFill>
                <a:schemeClr val="tx2">
                  <a:lumMod val="60000"/>
                  <a:lumOff val="40000"/>
                </a:schemeClr>
              </a:solidFill>
              <a:latin typeface="微軟正黑體" pitchFamily="34" charset="-120"/>
            </a:endParaRPr>
          </a:p>
        </p:txBody>
      </p:sp>
      <p:pic>
        <p:nvPicPr>
          <p:cNvPr id="301060" name="Picture 2" descr="fullerton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12875"/>
            <a:ext cx="91440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"/>
            <a:ext cx="9144000" cy="9087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dirty="0">
              <a:solidFill>
                <a:srgbClr val="92D050"/>
              </a:solidFill>
            </a:endParaRPr>
          </a:p>
        </p:txBody>
      </p:sp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dirty="0" smtClean="0">
                <a:latin typeface="微軟正黑體" pitchFamily="34" charset="-120"/>
              </a:rPr>
              <a:t>主題飯店</a:t>
            </a:r>
            <a:r>
              <a:rPr lang="zh-TW" altLang="en-US" dirty="0" smtClean="0">
                <a:latin typeface="微軟正黑體" pitchFamily="34" charset="-120"/>
              </a:rPr>
              <a:t/>
            </a:r>
            <a:br>
              <a:rPr lang="zh-TW" altLang="en-US" dirty="0" smtClean="0">
                <a:latin typeface="微軟正黑體" pitchFamily="34" charset="-120"/>
              </a:rPr>
            </a:br>
            <a:endParaRPr lang="zh-TW" altLang="en-US" dirty="0">
              <a:latin typeface="微軟正黑體" pitchFamily="34" charset="-120"/>
            </a:endParaRPr>
          </a:p>
        </p:txBody>
      </p:sp>
      <p:sp>
        <p:nvSpPr>
          <p:cNvPr id="280580" name="內容版面配置區 13"/>
          <p:cNvSpPr>
            <a:spLocks noGrp="1"/>
          </p:cNvSpPr>
          <p:nvPr>
            <p:ph idx="1"/>
          </p:nvPr>
        </p:nvSpPr>
        <p:spPr>
          <a:xfrm>
            <a:off x="159200" y="1484784"/>
            <a:ext cx="8984800" cy="5373216"/>
          </a:xfrm>
        </p:spPr>
        <p:txBody>
          <a:bodyPr/>
          <a:lstStyle/>
          <a:p>
            <a:r>
              <a:rPr lang="zh-TW" altLang="en-US" sz="2400" dirty="0" smtClean="0">
                <a:latin typeface="+mj-ea"/>
                <a:ea typeface="+mj-ea"/>
              </a:rPr>
              <a:t>澳門</a:t>
            </a:r>
            <a:r>
              <a:rPr lang="en-US" altLang="zh-TW" sz="2400" dirty="0" smtClean="0">
                <a:latin typeface="+mj-ea"/>
                <a:ea typeface="+mj-ea"/>
              </a:rPr>
              <a:t>‧</a:t>
            </a:r>
            <a:r>
              <a:rPr lang="zh-TW" altLang="en-US" sz="2400" dirty="0" smtClean="0">
                <a:latin typeface="+mj-ea"/>
                <a:ea typeface="+mj-ea"/>
              </a:rPr>
              <a:t>威尼斯</a:t>
            </a:r>
            <a:r>
              <a:rPr lang="zh-TW" altLang="en-US" sz="2400" dirty="0" smtClean="0">
                <a:latin typeface="+mj-ea"/>
                <a:ea typeface="+mj-ea"/>
              </a:rPr>
              <a:t>人</a:t>
            </a:r>
            <a:r>
              <a:rPr lang="zh-TW" altLang="en-US" sz="2400" dirty="0" smtClean="0">
                <a:latin typeface="+mj-ea"/>
                <a:ea typeface="+mj-ea"/>
              </a:rPr>
              <a:t>酒店</a:t>
            </a:r>
            <a:r>
              <a:rPr lang="en-US" altLang="zh-TW" sz="2400" dirty="0" err="1" smtClean="0">
                <a:latin typeface="+mj-ea"/>
                <a:ea typeface="+mj-ea"/>
              </a:rPr>
              <a:t>V</a:t>
            </a:r>
            <a:r>
              <a:rPr lang="en-US" altLang="zh-TW" sz="2400" dirty="0" err="1" smtClean="0">
                <a:latin typeface="+mj-ea"/>
                <a:ea typeface="+mj-ea"/>
              </a:rPr>
              <a:t>enetianmacao</a:t>
            </a:r>
            <a:endParaRPr lang="zh-TW" altLang="en-US" sz="2400" dirty="0" smtClean="0">
              <a:latin typeface="+mj-ea"/>
              <a:ea typeface="+mj-ea"/>
            </a:endParaRPr>
          </a:p>
          <a:p>
            <a:r>
              <a:rPr lang="zh-TW" altLang="en-US" sz="2400" dirty="0" smtClean="0">
                <a:latin typeface="+mj-ea"/>
                <a:ea typeface="+mj-ea"/>
              </a:rPr>
              <a:t>新加坡</a:t>
            </a:r>
            <a:r>
              <a:rPr lang="en-US" altLang="zh-TW" sz="2400" dirty="0" smtClean="0">
                <a:latin typeface="+mj-ea"/>
                <a:ea typeface="+mj-ea"/>
              </a:rPr>
              <a:t>‧</a:t>
            </a:r>
            <a:r>
              <a:rPr lang="zh-TW" altLang="en-US" sz="2400" dirty="0" smtClean="0">
                <a:latin typeface="+mj-ea"/>
                <a:ea typeface="+mj-ea"/>
              </a:rPr>
              <a:t>金</a:t>
            </a:r>
            <a:r>
              <a:rPr lang="zh-TW" altLang="en-US" sz="2400" dirty="0" smtClean="0">
                <a:latin typeface="+mj-ea"/>
                <a:ea typeface="+mj-ea"/>
              </a:rPr>
              <a:t>沙</a:t>
            </a:r>
            <a:r>
              <a:rPr lang="zh-TW" altLang="en-US" sz="2400" dirty="0" smtClean="0">
                <a:latin typeface="+mj-ea"/>
                <a:ea typeface="+mj-ea"/>
              </a:rPr>
              <a:t>酒店</a:t>
            </a:r>
            <a:r>
              <a:rPr lang="en-US" altLang="zh-TW" sz="2400" dirty="0" smtClean="0">
                <a:latin typeface="+mj-ea"/>
                <a:ea typeface="+mj-ea"/>
              </a:rPr>
              <a:t>Marina Bay Sands</a:t>
            </a:r>
            <a:endParaRPr lang="zh-TW" altLang="en-US" sz="2400" dirty="0" smtClean="0">
              <a:latin typeface="+mj-ea"/>
              <a:ea typeface="+mj-ea"/>
            </a:endParaRPr>
          </a:p>
          <a:p>
            <a:r>
              <a:rPr lang="zh-TW" altLang="en-US" sz="2400" dirty="0" smtClean="0">
                <a:latin typeface="+mj-ea"/>
                <a:ea typeface="+mj-ea"/>
              </a:rPr>
              <a:t>新加坡</a:t>
            </a:r>
            <a:r>
              <a:rPr lang="en-US" altLang="zh-TW" sz="2400" dirty="0" smtClean="0">
                <a:latin typeface="+mj-ea"/>
                <a:ea typeface="+mj-ea"/>
              </a:rPr>
              <a:t>‧</a:t>
            </a:r>
            <a:r>
              <a:rPr lang="zh-TW" altLang="en-US" sz="2400" dirty="0" smtClean="0">
                <a:latin typeface="+mj-ea"/>
                <a:ea typeface="+mj-ea"/>
              </a:rPr>
              <a:t>浮爾頓</a:t>
            </a:r>
            <a:r>
              <a:rPr lang="en-US" altLang="zh-TW" sz="2400" dirty="0" smtClean="0">
                <a:latin typeface="+mj-ea"/>
                <a:ea typeface="+mj-ea"/>
              </a:rPr>
              <a:t>Fullerton Hotel</a:t>
            </a:r>
            <a:endParaRPr lang="en-US" altLang="zh-TW" sz="2400" dirty="0" smtClean="0">
              <a:latin typeface="+mj-ea"/>
              <a:ea typeface="+mj-ea"/>
            </a:endParaRPr>
          </a:p>
          <a:p>
            <a:r>
              <a:rPr lang="zh-TW" altLang="en-US" sz="2400" dirty="0" smtClean="0">
                <a:latin typeface="+mj-ea"/>
                <a:ea typeface="+mj-ea"/>
              </a:rPr>
              <a:t>瑞典</a:t>
            </a:r>
            <a:r>
              <a:rPr lang="en-US" altLang="zh-TW" sz="2400" dirty="0" smtClean="0">
                <a:latin typeface="+mj-ea"/>
                <a:ea typeface="+mj-ea"/>
              </a:rPr>
              <a:t>‧</a:t>
            </a:r>
            <a:r>
              <a:rPr lang="zh-TW" altLang="en-US" sz="2400" dirty="0" smtClean="0">
                <a:latin typeface="+mj-ea"/>
                <a:ea typeface="+mj-ea"/>
              </a:rPr>
              <a:t>冰</a:t>
            </a:r>
            <a:r>
              <a:rPr lang="zh-TW" altLang="en-US" sz="2400" dirty="0">
                <a:latin typeface="+mj-ea"/>
                <a:ea typeface="+mj-ea"/>
              </a:rPr>
              <a:t>飯店</a:t>
            </a:r>
            <a:r>
              <a:rPr lang="en-US" altLang="zh-TW" sz="2400" dirty="0" err="1">
                <a:latin typeface="+mj-ea"/>
                <a:ea typeface="+mj-ea"/>
              </a:rPr>
              <a:t>IceHotel</a:t>
            </a:r>
            <a:endParaRPr lang="en-US" altLang="zh-TW" sz="2400" b="1" dirty="0">
              <a:latin typeface="+mj-ea"/>
              <a:ea typeface="+mj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dirty="0" smtClean="0">
                <a:latin typeface="+mj-ea"/>
                <a:ea typeface="+mj-ea"/>
              </a:rPr>
              <a:t>法國</a:t>
            </a:r>
            <a:r>
              <a:rPr lang="en-US" altLang="zh-TW" sz="2400" dirty="0" smtClean="0">
                <a:latin typeface="+mj-ea"/>
                <a:ea typeface="+mj-ea"/>
              </a:rPr>
              <a:t>‧</a:t>
            </a:r>
            <a:r>
              <a:rPr lang="zh-TW" altLang="en-US" sz="2400" dirty="0" smtClean="0">
                <a:latin typeface="+mj-ea"/>
                <a:ea typeface="+mj-ea"/>
              </a:rPr>
              <a:t>創意</a:t>
            </a:r>
            <a:r>
              <a:rPr lang="zh-TW" altLang="en-US" sz="2400" dirty="0">
                <a:latin typeface="+mj-ea"/>
                <a:ea typeface="+mj-ea"/>
              </a:rPr>
              <a:t>氣泡水晶球</a:t>
            </a:r>
            <a:r>
              <a:rPr lang="zh-TW" altLang="en-US" sz="2400" dirty="0" smtClean="0">
                <a:latin typeface="+mj-ea"/>
                <a:ea typeface="+mj-ea"/>
              </a:rPr>
              <a:t>旅館</a:t>
            </a:r>
            <a:r>
              <a:rPr lang="en-US" altLang="zh-TW" sz="2400" dirty="0" smtClean="0">
                <a:latin typeface="+mj-ea"/>
                <a:ea typeface="+mj-ea"/>
              </a:rPr>
              <a:t> </a:t>
            </a:r>
            <a:r>
              <a:rPr lang="en-US" altLang="zh-TW" sz="2400" dirty="0" err="1" smtClean="0">
                <a:latin typeface="+mj-ea"/>
                <a:ea typeface="+mj-ea"/>
              </a:rPr>
              <a:t>Attrap</a:t>
            </a:r>
            <a:r>
              <a:rPr lang="en-US" altLang="zh-TW" sz="2400" dirty="0" smtClean="0">
                <a:latin typeface="+mj-ea"/>
                <a:ea typeface="+mj-ea"/>
              </a:rPr>
              <a:t> </a:t>
            </a:r>
            <a:r>
              <a:rPr lang="en-US" altLang="zh-TW" sz="2400" dirty="0" err="1" smtClean="0">
                <a:latin typeface="+mj-ea"/>
                <a:ea typeface="+mj-ea"/>
              </a:rPr>
              <a:t>Reves</a:t>
            </a:r>
            <a:r>
              <a:rPr lang="en-US" altLang="zh-TW" sz="2400" dirty="0" smtClean="0">
                <a:latin typeface="+mj-ea"/>
                <a:ea typeface="+mj-ea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dirty="0" smtClean="0">
                <a:latin typeface="+mj-ea"/>
                <a:ea typeface="+mj-ea"/>
              </a:rPr>
              <a:t>內蒙古</a:t>
            </a:r>
            <a:r>
              <a:rPr lang="en-US" altLang="zh-TW" sz="2400" dirty="0" smtClean="0">
                <a:latin typeface="+mj-ea"/>
                <a:ea typeface="+mj-ea"/>
              </a:rPr>
              <a:t>‧</a:t>
            </a:r>
            <a:r>
              <a:rPr lang="zh-TW" altLang="en-US" sz="2400" dirty="0" smtClean="0">
                <a:latin typeface="+mj-ea"/>
                <a:ea typeface="+mj-ea"/>
              </a:rPr>
              <a:t>蓮花酒店</a:t>
            </a:r>
            <a:r>
              <a:rPr lang="en-US" altLang="zh-TW" sz="2400" dirty="0" smtClean="0">
                <a:latin typeface="+mj-ea"/>
                <a:ea typeface="+mj-ea"/>
              </a:rPr>
              <a:t>Whistling Dune Bay</a:t>
            </a:r>
            <a:endParaRPr lang="en-US" altLang="zh-TW" sz="2400" dirty="0" smtClean="0">
              <a:latin typeface="+mj-ea"/>
              <a:ea typeface="+mj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dirty="0" smtClean="0">
                <a:latin typeface="+mj-ea"/>
                <a:ea typeface="+mj-ea"/>
              </a:rPr>
              <a:t>南非</a:t>
            </a:r>
            <a:r>
              <a:rPr lang="en-US" altLang="zh-TW" sz="2400" dirty="0" smtClean="0">
                <a:latin typeface="+mj-ea"/>
                <a:ea typeface="+mj-ea"/>
              </a:rPr>
              <a:t>‧</a:t>
            </a:r>
            <a:r>
              <a:rPr lang="zh-TW" altLang="en-US" sz="2400" dirty="0" smtClean="0">
                <a:latin typeface="+mj-ea"/>
                <a:ea typeface="+mj-ea"/>
              </a:rPr>
              <a:t>獅子</a:t>
            </a:r>
            <a:r>
              <a:rPr lang="zh-TW" altLang="en-US" sz="2400" dirty="0">
                <a:latin typeface="+mj-ea"/>
                <a:ea typeface="+mj-ea"/>
              </a:rPr>
              <a:t>金沙樹</a:t>
            </a:r>
            <a:r>
              <a:rPr lang="zh-TW" altLang="en-US" sz="2400" dirty="0" smtClean="0">
                <a:latin typeface="+mj-ea"/>
                <a:ea typeface="+mj-ea"/>
              </a:rPr>
              <a:t>屋</a:t>
            </a:r>
            <a:r>
              <a:rPr lang="en-US" altLang="zh-TW" sz="2400" dirty="0" smtClean="0">
                <a:latin typeface="+mj-ea"/>
                <a:ea typeface="+mj-ea"/>
              </a:rPr>
              <a:t>Lion </a:t>
            </a:r>
            <a:r>
              <a:rPr lang="en-US" altLang="zh-TW" sz="2400" dirty="0">
                <a:latin typeface="+mj-ea"/>
                <a:ea typeface="+mj-ea"/>
              </a:rPr>
              <a:t>Sands Game </a:t>
            </a:r>
            <a:r>
              <a:rPr lang="en-US" altLang="zh-TW" sz="2400" dirty="0" smtClean="0">
                <a:latin typeface="+mj-ea"/>
                <a:ea typeface="+mj-ea"/>
              </a:rPr>
              <a:t>Reserve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kern="100" dirty="0" smtClean="0">
                <a:latin typeface="+mj-ea"/>
                <a:ea typeface="+mj-ea"/>
                <a:cs typeface="Times New Roman" panose="02020603050405020304" pitchFamily="18" charset="0"/>
              </a:rPr>
              <a:t>印度</a:t>
            </a:r>
            <a:r>
              <a:rPr lang="en-US" altLang="zh-TW" sz="2400" kern="100" dirty="0" smtClean="0">
                <a:latin typeface="+mj-ea"/>
                <a:ea typeface="+mj-ea"/>
                <a:cs typeface="Times New Roman" panose="02020603050405020304" pitchFamily="18" charset="0"/>
              </a:rPr>
              <a:t>‧</a:t>
            </a:r>
            <a:r>
              <a:rPr lang="zh-TW" altLang="en-US" sz="2400" kern="100" dirty="0" smtClean="0">
                <a:latin typeface="+mj-ea"/>
                <a:ea typeface="+mj-ea"/>
                <a:cs typeface="Times New Roman" panose="02020603050405020304" pitchFamily="18" charset="0"/>
              </a:rPr>
              <a:t>尼西亞</a:t>
            </a:r>
            <a:r>
              <a:rPr lang="en-US" altLang="zh-TW" sz="2400" kern="100" dirty="0" smtClean="0">
                <a:latin typeface="+mj-ea"/>
                <a:ea typeface="+mj-ea"/>
                <a:cs typeface="Times New Roman" panose="02020603050405020304" pitchFamily="18" charset="0"/>
              </a:rPr>
              <a:t>‧</a:t>
            </a:r>
            <a:r>
              <a:rPr lang="zh-TW" altLang="en-US" sz="2400" dirty="0" smtClean="0">
                <a:latin typeface="+mj-ea"/>
                <a:ea typeface="+mj-ea"/>
              </a:rPr>
              <a:t>巴</a:t>
            </a:r>
            <a:r>
              <a:rPr lang="zh-TW" altLang="en-US" sz="2400" dirty="0" smtClean="0">
                <a:latin typeface="+mj-ea"/>
                <a:ea typeface="+mj-ea"/>
              </a:rPr>
              <a:t>厘島 潘克蘭休閒度假</a:t>
            </a:r>
            <a:r>
              <a:rPr lang="zh-TW" altLang="en-US" sz="2400" dirty="0" smtClean="0">
                <a:latin typeface="+mj-ea"/>
                <a:ea typeface="+mj-ea"/>
              </a:rPr>
              <a:t>村</a:t>
            </a:r>
            <a:r>
              <a:rPr lang="en-US" altLang="zh-TW" sz="2400" dirty="0" err="1" smtClean="0">
                <a:latin typeface="+mj-ea"/>
                <a:ea typeface="+mj-ea"/>
              </a:rPr>
              <a:t>Panchoran</a:t>
            </a:r>
            <a:r>
              <a:rPr lang="en-US" altLang="zh-TW" sz="2400" dirty="0" smtClean="0">
                <a:latin typeface="+mj-ea"/>
                <a:ea typeface="+mj-ea"/>
              </a:rPr>
              <a:t> Retreat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dirty="0" smtClean="0">
                <a:latin typeface="+mj-ea"/>
                <a:ea typeface="+mj-ea"/>
              </a:rPr>
              <a:t>肯亞</a:t>
            </a:r>
            <a:r>
              <a:rPr lang="en-US" altLang="zh-TW" sz="2400" dirty="0" smtClean="0">
                <a:latin typeface="+mj-ea"/>
                <a:ea typeface="+mj-ea"/>
              </a:rPr>
              <a:t>‧</a:t>
            </a:r>
            <a:r>
              <a:rPr lang="zh-TW" altLang="en-US" sz="2400" dirty="0" smtClean="0">
                <a:latin typeface="+mj-ea"/>
                <a:ea typeface="+mj-ea"/>
              </a:rPr>
              <a:t>長頸鹿莊園</a:t>
            </a:r>
            <a:r>
              <a:rPr lang="en-US" altLang="zh-TW" sz="2400" dirty="0" smtClean="0">
                <a:latin typeface="+mj-ea"/>
                <a:ea typeface="+mj-ea"/>
              </a:rPr>
              <a:t>Giraffe Manor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it-IT" sz="2400" dirty="0" smtClean="0">
                <a:latin typeface="+mj-ea"/>
                <a:ea typeface="+mj-ea"/>
              </a:rPr>
              <a:t>義大利</a:t>
            </a:r>
            <a:r>
              <a:rPr lang="en-US" altLang="zh-TW" sz="2400" dirty="0" smtClean="0">
                <a:latin typeface="+mj-ea"/>
                <a:ea typeface="+mj-ea"/>
              </a:rPr>
              <a:t>‧</a:t>
            </a:r>
            <a:r>
              <a:rPr lang="zh-TW" altLang="it-IT" sz="2400" dirty="0" smtClean="0">
                <a:latin typeface="+mj-ea"/>
                <a:ea typeface="+mj-ea"/>
              </a:rPr>
              <a:t>溶</a:t>
            </a:r>
            <a:r>
              <a:rPr lang="zh-TW" altLang="it-IT" sz="2400" dirty="0" smtClean="0">
                <a:latin typeface="+mj-ea"/>
                <a:ea typeface="+mj-ea"/>
              </a:rPr>
              <a:t>洞</a:t>
            </a:r>
            <a:r>
              <a:rPr lang="zh-TW" altLang="it-IT" sz="2400" dirty="0" smtClean="0">
                <a:latin typeface="+mj-ea"/>
                <a:ea typeface="+mj-ea"/>
              </a:rPr>
              <a:t>酒店</a:t>
            </a:r>
            <a:r>
              <a:rPr lang="it-IT" altLang="zh-TW" sz="2400" dirty="0" smtClean="0">
                <a:latin typeface="+mj-ea"/>
                <a:ea typeface="+mj-ea"/>
              </a:rPr>
              <a:t>Grotta </a:t>
            </a:r>
            <a:r>
              <a:rPr lang="it-IT" altLang="zh-TW" sz="2400" dirty="0" smtClean="0">
                <a:latin typeface="+mj-ea"/>
                <a:ea typeface="+mj-ea"/>
              </a:rPr>
              <a:t>Palazzese </a:t>
            </a:r>
            <a:r>
              <a:rPr lang="it-IT" altLang="zh-TW" sz="2400" dirty="0" smtClean="0">
                <a:latin typeface="+mj-ea"/>
                <a:ea typeface="+mj-ea"/>
              </a:rPr>
              <a:t>Polignano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dirty="0" smtClean="0">
                <a:latin typeface="+mj-ea"/>
                <a:ea typeface="+mj-ea"/>
              </a:rPr>
              <a:t>智利 乎伊洛</a:t>
            </a:r>
            <a:r>
              <a:rPr lang="en-US" altLang="zh-TW" sz="2400" dirty="0" smtClean="0">
                <a:latin typeface="+mj-ea"/>
                <a:ea typeface="+mj-ea"/>
              </a:rPr>
              <a:t>‧</a:t>
            </a:r>
            <a:r>
              <a:rPr lang="zh-TW" altLang="en-US" sz="2400" dirty="0" smtClean="0">
                <a:latin typeface="+mj-ea"/>
                <a:ea typeface="+mj-ea"/>
              </a:rPr>
              <a:t>乎伊洛</a:t>
            </a:r>
            <a:r>
              <a:rPr lang="zh-TW" altLang="en-US" sz="2400" dirty="0" smtClean="0">
                <a:latin typeface="+mj-ea"/>
                <a:ea typeface="+mj-ea"/>
              </a:rPr>
              <a:t>魔術山山林小屋</a:t>
            </a:r>
            <a:r>
              <a:rPr lang="en-US" altLang="zh-TW" sz="1600" b="1" dirty="0" err="1" smtClean="0">
                <a:latin typeface="+mj-ea"/>
                <a:ea typeface="+mj-ea"/>
              </a:rPr>
              <a:t>Huilo</a:t>
            </a:r>
            <a:r>
              <a:rPr lang="en-US" altLang="zh-TW" sz="1600" b="1" dirty="0" smtClean="0">
                <a:latin typeface="+mj-ea"/>
                <a:ea typeface="+mj-ea"/>
              </a:rPr>
              <a:t> </a:t>
            </a:r>
            <a:r>
              <a:rPr lang="en-US" altLang="zh-TW" sz="1600" b="1" dirty="0" err="1" smtClean="0">
                <a:latin typeface="+mj-ea"/>
                <a:ea typeface="+mj-ea"/>
              </a:rPr>
              <a:t>Huilo</a:t>
            </a:r>
            <a:r>
              <a:rPr lang="en-US" altLang="zh-TW" sz="1600" b="1" dirty="0" smtClean="0">
                <a:latin typeface="+mj-ea"/>
                <a:ea typeface="+mj-ea"/>
              </a:rPr>
              <a:t> </a:t>
            </a:r>
            <a:r>
              <a:rPr lang="en-US" altLang="zh-TW" sz="1600" b="1" dirty="0" err="1" smtClean="0">
                <a:latin typeface="+mj-ea"/>
                <a:ea typeface="+mj-ea"/>
              </a:rPr>
              <a:t>Montaña</a:t>
            </a:r>
            <a:r>
              <a:rPr lang="en-US" altLang="zh-TW" sz="1600" b="1" dirty="0" smtClean="0">
                <a:latin typeface="+mj-ea"/>
                <a:ea typeface="+mj-ea"/>
              </a:rPr>
              <a:t> </a:t>
            </a:r>
            <a:r>
              <a:rPr lang="en-US" altLang="zh-TW" sz="1600" b="1" dirty="0" err="1" smtClean="0">
                <a:latin typeface="+mj-ea"/>
                <a:ea typeface="+mj-ea"/>
              </a:rPr>
              <a:t>Mágica</a:t>
            </a:r>
            <a:r>
              <a:rPr lang="en-US" altLang="zh-TW" sz="1600" b="1" dirty="0" smtClean="0">
                <a:latin typeface="+mj-ea"/>
                <a:ea typeface="+mj-ea"/>
              </a:rPr>
              <a:t> </a:t>
            </a:r>
            <a:r>
              <a:rPr lang="en-US" altLang="zh-TW" sz="1600" b="1" dirty="0" smtClean="0">
                <a:latin typeface="+mj-ea"/>
                <a:ea typeface="+mj-ea"/>
              </a:rPr>
              <a:t>Lodge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zh-TW" altLang="it-IT" sz="2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it-IT" sz="1600" b="1" dirty="0" smtClean="0">
              <a:latin typeface="+mj-ea"/>
              <a:ea typeface="+mj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400" b="1" dirty="0" smtClean="0">
              <a:latin typeface="+mj-ea"/>
              <a:ea typeface="+mj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000" b="1" dirty="0" smtClean="0">
              <a:latin typeface="+mj-ea"/>
              <a:ea typeface="+mj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altLang="zh-TW" sz="2800" b="1" dirty="0" smtClean="0">
              <a:latin typeface="+mj-ea"/>
              <a:ea typeface="+mj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800" b="1" dirty="0">
              <a:latin typeface="+mj-ea"/>
              <a:ea typeface="+mj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TW" b="1" dirty="0">
              <a:latin typeface="+mj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TW" b="1" dirty="0">
              <a:latin typeface="+mj-ea"/>
            </a:endParaRPr>
          </a:p>
          <a:p>
            <a:endParaRPr lang="en-US" altLang="zh-TW" b="1" dirty="0">
              <a:latin typeface="+mj-ea"/>
            </a:endParaRPr>
          </a:p>
          <a:p>
            <a:endParaRPr lang="zh-TW" altLang="en-US" dirty="0" smtClean="0"/>
          </a:p>
          <a:p>
            <a:endParaRPr lang="zh-TW" altLang="en-US" dirty="0" smtClean="0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文字版面配置區 4"/>
          <p:cNvSpPr>
            <a:spLocks noGrp="1"/>
          </p:cNvSpPr>
          <p:nvPr>
            <p:ph type="body" sz="quarter" idx="13"/>
          </p:nvPr>
        </p:nvSpPr>
        <p:spPr>
          <a:xfrm>
            <a:off x="827088" y="1773238"/>
            <a:ext cx="7920037" cy="4176712"/>
          </a:xfrm>
        </p:spPr>
        <p:txBody>
          <a:bodyPr/>
          <a:lstStyle/>
          <a:p>
            <a:endParaRPr lang="zh-TW" altLang="en-US" smtClean="0"/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547813" y="188913"/>
            <a:ext cx="8229600" cy="1143000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不容錯過的早餐</a:t>
            </a:r>
            <a:endParaRPr lang="zh-TW" alt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310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0" y="1916113"/>
            <a:ext cx="4895850" cy="4321175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932363" y="1268413"/>
            <a:ext cx="4211637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1484313"/>
          </a:xfrm>
          <a:prstGeom prst="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04131" name="標題 1"/>
          <p:cNvSpPr>
            <a:spLocks noGrp="1"/>
          </p:cNvSpPr>
          <p:nvPr>
            <p:ph type="title"/>
          </p:nvPr>
        </p:nvSpPr>
        <p:spPr>
          <a:xfrm>
            <a:off x="539750" y="260350"/>
            <a:ext cx="8229600" cy="1143000"/>
          </a:xfrm>
        </p:spPr>
        <p:txBody>
          <a:bodyPr/>
          <a:lstStyle/>
          <a:p>
            <a:pPr algn="l"/>
            <a:r>
              <a:rPr lang="zh-TW" altLang="en-US" smtClean="0">
                <a:solidFill>
                  <a:srgbClr val="7030A0"/>
                </a:solidFill>
                <a:latin typeface="微軟正黑體" pitchFamily="34" charset="-120"/>
              </a:rPr>
              <a:t>頂樓景觀餐廳</a:t>
            </a:r>
          </a:p>
        </p:txBody>
      </p:sp>
      <p:pic>
        <p:nvPicPr>
          <p:cNvPr id="304132" name="Picture 2" descr="fullerton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84313"/>
            <a:ext cx="9144000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144000" cy="1698551"/>
          </a:xfrm>
          <a:prstGeom prst="rect">
            <a:avLst/>
          </a:prstGeom>
          <a:solidFill>
            <a:srgbClr val="81D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dirty="0">
                <a:latin typeface="+mj-ea"/>
                <a:ea typeface="+mj-ea"/>
              </a:rPr>
              <a:t>瑞典冰</a:t>
            </a:r>
            <a:r>
              <a:rPr kumimoji="0" lang="zh-TW" altLang="en-US" sz="4400" dirty="0" smtClean="0">
                <a:latin typeface="+mj-ea"/>
                <a:ea typeface="+mj-ea"/>
              </a:rPr>
              <a:t>飯店</a:t>
            </a:r>
            <a:endParaRPr kumimoji="0" lang="en-US" altLang="zh-TW" sz="4400" dirty="0" smtClean="0">
              <a:latin typeface="+mj-ea"/>
              <a:ea typeface="+mj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400" dirty="0" smtClean="0">
                <a:latin typeface="+mj-ea"/>
                <a:ea typeface="+mj-ea"/>
              </a:rPr>
              <a:t>(</a:t>
            </a:r>
            <a:r>
              <a:rPr lang="en-US" altLang="zh-TW" sz="2400" dirty="0" err="1" smtClean="0">
                <a:latin typeface="+mj-ea"/>
                <a:ea typeface="+mj-ea"/>
              </a:rPr>
              <a:t>IceHotel</a:t>
            </a:r>
            <a:r>
              <a:rPr lang="en-US" altLang="zh-TW" sz="2400" dirty="0" smtClean="0">
                <a:latin typeface="+mj-ea"/>
                <a:ea typeface="+mj-ea"/>
              </a:rPr>
              <a:t>)</a:t>
            </a:r>
            <a:endParaRPr lang="en-US" altLang="zh-TW" sz="2400" b="1" dirty="0">
              <a:latin typeface="+mj-ea"/>
              <a:ea typeface="+mj-ea"/>
            </a:endParaRPr>
          </a:p>
        </p:txBody>
      </p:sp>
      <p:pic>
        <p:nvPicPr>
          <p:cNvPr id="1028" name="Picture 4" descr="相關圖片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358642" y="2454149"/>
            <a:ext cx="6597733" cy="427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763688" y="1729101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1A1A1A"/>
                </a:solidFill>
                <a:latin typeface="+mj-ea"/>
                <a:ea typeface="+mj-ea"/>
              </a:rPr>
              <a:t>世界上第一家用冰塊建成的飯店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63688" y="2054266"/>
            <a:ext cx="6021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solidFill>
                  <a:srgbClr val="1A1A1A"/>
                </a:solidFill>
                <a:latin typeface="+mj-ea"/>
                <a:ea typeface="+mj-ea"/>
              </a:rPr>
              <a:t>飯店有</a:t>
            </a:r>
            <a:r>
              <a:rPr lang="zh-TW" altLang="en-US" dirty="0">
                <a:solidFill>
                  <a:srgbClr val="1A1A1A"/>
                </a:solidFill>
                <a:latin typeface="+mj-ea"/>
                <a:ea typeface="+mj-ea"/>
              </a:rPr>
              <a:t>冰之教堂，可供新人在此</a:t>
            </a:r>
            <a:r>
              <a:rPr lang="zh-TW" altLang="en-US" dirty="0" smtClean="0">
                <a:solidFill>
                  <a:srgbClr val="1A1A1A"/>
                </a:solidFill>
                <a:latin typeface="+mj-ea"/>
                <a:ea typeface="+mj-ea"/>
              </a:rPr>
              <a:t>舉辦永世</a:t>
            </a:r>
            <a:r>
              <a:rPr lang="zh-TW" altLang="en-US" dirty="0">
                <a:solidFill>
                  <a:srgbClr val="1A1A1A"/>
                </a:solidFill>
                <a:latin typeface="+mj-ea"/>
                <a:ea typeface="+mj-ea"/>
              </a:rPr>
              <a:t>難忘的極地婚禮。</a:t>
            </a:r>
            <a:endParaRPr lang="zh-TW" altLang="en-US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2030795"/>
      </p:ext>
    </p:extLst>
  </p:cSld>
  <p:clrMapOvr>
    <a:masterClrMapping/>
  </p:clrMapOvr>
  <p:transition spd="slow">
    <p:pull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3" name="Picture 2" descr="「IceHotel」的圖片搜尋結果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-1" y="3833588"/>
            <a:ext cx="5382431" cy="305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相關圖片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3560" y="3833588"/>
            <a:ext cx="3960440" cy="305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「IceHotel」的圖片搜尋結果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4491" y="0"/>
            <a:ext cx="4969509" cy="383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-87552" y="1916794"/>
            <a:ext cx="4139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大部份</a:t>
            </a:r>
            <a:r>
              <a:rPr lang="zh-TW" altLang="en-US" sz="2400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設施包括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床、椅，都由附近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Torne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河的冰雪塊砌成。</a:t>
            </a:r>
          </a:p>
        </p:txBody>
      </p:sp>
    </p:spTree>
    <p:extLst>
      <p:ext uri="{BB962C8B-B14F-4D97-AF65-F5344CB8AC3E}">
        <p14:creationId xmlns:p14="http://schemas.microsoft.com/office/powerpoint/2010/main" xmlns="" val="42132789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相關圖片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474" y="3844651"/>
            <a:ext cx="4703444" cy="301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相關圖片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9477" y="3844651"/>
            <a:ext cx="4539675" cy="301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「IceHotel」的圖片搜尋結果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0416" y="0"/>
            <a:ext cx="5756164" cy="385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17934" y="2132856"/>
            <a:ext cx="35043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飯店每年都會邀請藝術家創建各具特色的房間和冰雕裝飾。</a:t>
            </a:r>
          </a:p>
        </p:txBody>
      </p:sp>
    </p:spTree>
    <p:extLst>
      <p:ext uri="{BB962C8B-B14F-4D97-AF65-F5344CB8AC3E}">
        <p14:creationId xmlns:p14="http://schemas.microsoft.com/office/powerpoint/2010/main" xmlns="" val="3887120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「IceHotel 結婚」的圖片搜尋結果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954259"/>
            <a:ext cx="7054693" cy="390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「IceHotel 結婚」的圖片搜尋結果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3" y="1695561"/>
            <a:ext cx="3549824" cy="516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相關圖片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3" y="1"/>
            <a:ext cx="3563887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526233" y="1695586"/>
            <a:ext cx="44644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冰之</a:t>
            </a:r>
            <a:r>
              <a:rPr lang="zh-TW" altLang="en-US" sz="2000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教堂</a:t>
            </a:r>
            <a:endParaRPr lang="en-US" altLang="zh-TW" sz="2000" dirty="0" smtClean="0">
              <a:solidFill>
                <a:schemeClr val="accent6">
                  <a:lumMod val="75000"/>
                </a:schemeClr>
              </a:solidFill>
              <a:latin typeface="+mj-ea"/>
              <a:ea typeface="+mj-ea"/>
            </a:endParaRPr>
          </a:p>
          <a:p>
            <a:r>
              <a:rPr lang="zh-TW" altLang="en-US" sz="2000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可</a:t>
            </a:r>
            <a:r>
              <a:rPr lang="zh-TW" altLang="en-US" sz="2000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供新人在此舉辦寒風凜冽、永世難忘的極地婚禮。</a:t>
            </a:r>
          </a:p>
        </p:txBody>
      </p:sp>
    </p:spTree>
    <p:extLst>
      <p:ext uri="{BB962C8B-B14F-4D97-AF65-F5344CB8AC3E}">
        <p14:creationId xmlns:p14="http://schemas.microsoft.com/office/powerpoint/2010/main" xmlns="" val="15065751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9144000" cy="16985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dirty="0" smtClean="0">
                <a:latin typeface="+mj-ea"/>
                <a:ea typeface="+mj-ea"/>
              </a:rPr>
              <a:t>法國創意</a:t>
            </a:r>
            <a:r>
              <a:rPr kumimoji="0" lang="zh-TW" altLang="en-US" sz="4400" dirty="0">
                <a:latin typeface="+mj-ea"/>
                <a:ea typeface="+mj-ea"/>
              </a:rPr>
              <a:t>氣泡水晶球</a:t>
            </a:r>
            <a:r>
              <a:rPr kumimoji="0" lang="zh-TW" altLang="en-US" sz="4400" dirty="0" smtClean="0">
                <a:latin typeface="+mj-ea"/>
                <a:ea typeface="+mj-ea"/>
              </a:rPr>
              <a:t>旅館</a:t>
            </a:r>
            <a:endParaRPr kumimoji="0" lang="en-US" altLang="zh-TW" sz="4400" dirty="0" smtClean="0">
              <a:latin typeface="+mj-ea"/>
              <a:ea typeface="+mj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 smtClean="0">
                <a:latin typeface="+mj-ea"/>
                <a:ea typeface="+mj-ea"/>
              </a:rPr>
              <a:t>（</a:t>
            </a:r>
            <a:r>
              <a:rPr kumimoji="0" lang="en-US" altLang="zh-TW" sz="2400" dirty="0" smtClean="0">
                <a:latin typeface="+mj-ea"/>
              </a:rPr>
              <a:t> </a:t>
            </a:r>
            <a:r>
              <a:rPr kumimoji="0" lang="en-US" altLang="zh-TW" sz="2400" dirty="0" err="1">
                <a:latin typeface="+mj-ea"/>
              </a:rPr>
              <a:t>Attrap</a:t>
            </a:r>
            <a:r>
              <a:rPr kumimoji="0" lang="en-US" altLang="zh-TW" sz="2400" dirty="0">
                <a:latin typeface="+mj-ea"/>
              </a:rPr>
              <a:t> </a:t>
            </a:r>
            <a:r>
              <a:rPr kumimoji="0" lang="en-US" altLang="zh-TW" sz="2400" dirty="0" err="1">
                <a:latin typeface="+mj-ea"/>
              </a:rPr>
              <a:t>Reves</a:t>
            </a:r>
            <a:r>
              <a:rPr kumimoji="0" lang="en-US" altLang="zh-TW" sz="2400" dirty="0">
                <a:latin typeface="+mj-ea"/>
              </a:rPr>
              <a:t> </a:t>
            </a:r>
            <a:r>
              <a:rPr kumimoji="0" lang="zh-TW" altLang="en-US" sz="2400" dirty="0" smtClean="0">
                <a:latin typeface="+mj-ea"/>
                <a:ea typeface="+mj-ea"/>
              </a:rPr>
              <a:t>）</a:t>
            </a:r>
            <a:endParaRPr lang="en-US" altLang="zh-TW" sz="2400" b="1" dirty="0">
              <a:latin typeface="+mj-ea"/>
              <a:ea typeface="+mj-ea"/>
            </a:endParaRPr>
          </a:p>
        </p:txBody>
      </p:sp>
      <p:pic>
        <p:nvPicPr>
          <p:cNvPr id="8194" name="Picture 2" descr="「attrap reves氣泡水晶球旅館」的圖片搜尋結果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45532"/>
            <a:ext cx="5616624" cy="42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3161998" y="1844824"/>
            <a:ext cx="2892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360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度遙望星空，觀賞自然</a:t>
            </a:r>
          </a:p>
        </p:txBody>
      </p:sp>
      <p:sp>
        <p:nvSpPr>
          <p:cNvPr id="5" name="矩形 4"/>
          <p:cNvSpPr/>
          <p:nvPr/>
        </p:nvSpPr>
        <p:spPr>
          <a:xfrm>
            <a:off x="3161998" y="2175763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春夏秋冬都有不同的景緻</a:t>
            </a:r>
          </a:p>
        </p:txBody>
      </p:sp>
    </p:spTree>
    <p:extLst>
      <p:ext uri="{BB962C8B-B14F-4D97-AF65-F5344CB8AC3E}">
        <p14:creationId xmlns:p14="http://schemas.microsoft.com/office/powerpoint/2010/main" xmlns="" val="21300575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相關圖片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8512" y="3378239"/>
            <a:ext cx="4608512" cy="344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「法國創意氣泡水晶球旅館 4季」的圖片搜尋結果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2" y="2182934"/>
            <a:ext cx="4644008" cy="464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「法國創意氣泡水晶球旅館 4季」的圖片搜尋結果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-15510"/>
            <a:ext cx="4499992" cy="352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107504" y="206549"/>
            <a:ext cx="41244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共有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6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個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泡泡主題</a:t>
            </a:r>
            <a:endParaRPr lang="en-US" altLang="zh-TW" dirty="0" smtClean="0">
              <a:solidFill>
                <a:schemeClr val="accent6">
                  <a:lumMod val="75000"/>
                </a:schemeClr>
              </a:solidFill>
              <a:latin typeface="+mj-ea"/>
              <a:ea typeface="+mj-ea"/>
            </a:endParaRPr>
          </a:p>
          <a:p>
            <a:endParaRPr lang="en-US" altLang="zh-TW" dirty="0" smtClean="0">
              <a:solidFill>
                <a:schemeClr val="accent6">
                  <a:lumMod val="75000"/>
                </a:schemeClr>
              </a:solidFill>
              <a:latin typeface="+mj-ea"/>
              <a:ea typeface="+mj-ea"/>
            </a:endParaRPr>
          </a:p>
          <a:p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帶有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榻榻米的禪宗泡泡、更具保密性的情侶魅惑泡泡、還有中東風格的「一千零一夜」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泡泡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…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等</a:t>
            </a:r>
            <a:endParaRPr lang="zh-TW" altLang="en-US" dirty="0">
              <a:solidFill>
                <a:schemeClr val="accent6">
                  <a:lumMod val="7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3560748"/>
      </p:ext>
    </p:extLst>
  </p:cSld>
  <p:clrMapOvr>
    <a:masterClrMapping/>
  </p:clrMapOvr>
  <p:transition spd="slow">
    <p:pull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17" y="-35687"/>
            <a:ext cx="9144000" cy="169855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dirty="0" smtClean="0">
                <a:latin typeface="+mj-ea"/>
                <a:ea typeface="+mj-ea"/>
              </a:rPr>
              <a:t>內蒙古蓮花</a:t>
            </a:r>
            <a:r>
              <a:rPr kumimoji="0" lang="zh-TW" altLang="en-US" sz="4400" dirty="0" smtClean="0">
                <a:latin typeface="+mj-ea"/>
                <a:ea typeface="+mj-ea"/>
              </a:rPr>
              <a:t>酒店</a:t>
            </a:r>
            <a:endParaRPr kumimoji="0" lang="en-US" altLang="zh-TW" sz="4400" dirty="0" smtClean="0">
              <a:latin typeface="+mj-ea"/>
              <a:ea typeface="+mj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400" dirty="0" smtClean="0">
                <a:latin typeface="+mj-ea"/>
                <a:ea typeface="+mj-ea"/>
              </a:rPr>
              <a:t>(</a:t>
            </a:r>
            <a:r>
              <a:rPr lang="en-US" altLang="zh-TW" sz="2400" dirty="0" smtClean="0">
                <a:latin typeface="+mj-ea"/>
              </a:rPr>
              <a:t>Whistling </a:t>
            </a:r>
            <a:r>
              <a:rPr lang="en-US" altLang="zh-TW" sz="2400" dirty="0" smtClean="0">
                <a:latin typeface="+mj-ea"/>
              </a:rPr>
              <a:t>Dune </a:t>
            </a:r>
            <a:r>
              <a:rPr lang="en-US" altLang="zh-TW" sz="2400" dirty="0" smtClean="0">
                <a:latin typeface="+mj-ea"/>
              </a:rPr>
              <a:t>Bay)</a:t>
            </a:r>
            <a:endParaRPr lang="en-US" altLang="zh-TW" sz="2400" b="1" dirty="0">
              <a:latin typeface="+mj-ea"/>
              <a:ea typeface="+mj-ea"/>
            </a:endParaRPr>
          </a:p>
        </p:txBody>
      </p:sp>
      <p:pic>
        <p:nvPicPr>
          <p:cNvPr id="10246" name="Picture 6" descr="相關圖片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99645"/>
            <a:ext cx="6842822" cy="515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1619672" y="1700808"/>
            <a:ext cx="37850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zh-TW" sz="2400" b="1" kern="1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依沙而憩，攬繁星入夢</a:t>
            </a:r>
          </a:p>
        </p:txBody>
      </p:sp>
      <p:sp>
        <p:nvSpPr>
          <p:cNvPr id="8" name="矩形 7"/>
          <p:cNvSpPr/>
          <p:nvPr/>
        </p:nvSpPr>
        <p:spPr>
          <a:xfrm>
            <a:off x="1979712" y="1268760"/>
            <a:ext cx="6319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不用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磚、瓦、沙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、石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、水泥、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鋼筋而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建造的綠色建築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5031990"/>
      </p:ext>
    </p:extLst>
  </p:cSld>
  <p:clrMapOvr>
    <a:masterClrMapping/>
  </p:clrMapOvr>
  <p:transition spd="slow">
    <p:pull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xiangsw.com/upLoad/sort/month_1806/20180613092959501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3815541"/>
            <a:ext cx="4572001" cy="304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xiangsw.com/upLoad/sort/month_1806/20180613092924292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3234" y="3815541"/>
            <a:ext cx="4559544" cy="304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xiangsw.com/upLoad/sort/month_1805/2018053011332654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784"/>
            <a:ext cx="4572000" cy="235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34982" y="2060848"/>
            <a:ext cx="36790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多樣化遊樂設施，滑沙、泳池、蒙古表演、高爾夫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…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等，媲美杜拜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7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星級飯店。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/>
            </a:r>
            <a:b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</a:br>
            <a:endParaRPr lang="zh-TW" altLang="en-US" dirty="0">
              <a:solidFill>
                <a:schemeClr val="accent6">
                  <a:lumMod val="7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1437323"/>
      </p:ext>
    </p:extLst>
  </p:cSld>
  <p:clrMapOvr>
    <a:masterClrMapping/>
  </p:clrMapOvr>
  <p:transition spd="slow">
    <p:pull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澳門威尼斯人酒店</a:t>
            </a:r>
          </a:p>
        </p:txBody>
      </p:sp>
      <p:sp>
        <p:nvSpPr>
          <p:cNvPr id="281603" name="矩形 5"/>
          <p:cNvSpPr>
            <a:spLocks noChangeArrowheads="1"/>
          </p:cNvSpPr>
          <p:nvPr/>
        </p:nvSpPr>
        <p:spPr bwMode="auto">
          <a:xfrm>
            <a:off x="2143125" y="1357313"/>
            <a:ext cx="45720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800" dirty="0" smtClean="0">
                <a:latin typeface="+mj-ea"/>
                <a:ea typeface="+mj-ea"/>
              </a:rPr>
              <a:t>在</a:t>
            </a:r>
            <a:r>
              <a:rPr kumimoji="0" lang="zh-TW" altLang="en-US" sz="2800" dirty="0">
                <a:latin typeface="+mj-ea"/>
                <a:ea typeface="+mj-ea"/>
              </a:rPr>
              <a:t>澳門就能感受到威尼斯風情</a:t>
            </a:r>
            <a:r>
              <a:rPr kumimoji="0" lang="en-US" altLang="zh-TW" sz="2800" dirty="0">
                <a:latin typeface="+mj-ea"/>
                <a:ea typeface="+mj-ea"/>
              </a:rPr>
              <a:t>,</a:t>
            </a:r>
            <a:r>
              <a:rPr kumimoji="0" lang="zh-TW" altLang="en-US" sz="2800" dirty="0">
                <a:latin typeface="+mj-ea"/>
                <a:ea typeface="+mj-ea"/>
              </a:rPr>
              <a:t>搭乘貢多拉小船</a:t>
            </a:r>
          </a:p>
        </p:txBody>
      </p:sp>
      <p:pic>
        <p:nvPicPr>
          <p:cNvPr id="281604" name="Picture 2" descr="威尼斯人8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1188" y="2636838"/>
            <a:ext cx="8281987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0" y="0"/>
            <a:ext cx="9144000" cy="1247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000" dirty="0">
                <a:latin typeface="+mj-ea"/>
                <a:ea typeface="+mj-ea"/>
              </a:rPr>
              <a:t>澳門威尼斯人</a:t>
            </a:r>
            <a:r>
              <a:rPr kumimoji="0" lang="zh-TW" altLang="en-US" sz="4000" dirty="0" smtClean="0">
                <a:latin typeface="+mj-ea"/>
                <a:ea typeface="+mj-ea"/>
              </a:rPr>
              <a:t>酒店</a:t>
            </a:r>
            <a:endParaRPr kumimoji="0" lang="en-US" altLang="zh-TW" sz="4000" dirty="0" smtClean="0">
              <a:latin typeface="+mj-ea"/>
              <a:ea typeface="+mj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400" dirty="0" smtClean="0">
                <a:latin typeface="+mj-ea"/>
                <a:ea typeface="+mj-ea"/>
              </a:rPr>
              <a:t>(</a:t>
            </a:r>
            <a:r>
              <a:rPr lang="en-US" altLang="zh-TW" sz="2400" dirty="0" err="1" smtClean="0">
                <a:latin typeface="+mj-ea"/>
              </a:rPr>
              <a:t>Venetianmacao</a:t>
            </a:r>
            <a:r>
              <a:rPr lang="en-US" altLang="zh-TW" sz="2400" dirty="0" smtClean="0">
                <a:latin typeface="+mj-ea"/>
              </a:rPr>
              <a:t>)</a:t>
            </a:r>
            <a:endParaRPr kumimoji="0" lang="zh-TW" alt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内蒙古响沙湾旅游景区 - 国家AAAAA级旅游景区 - 内蒙古鄂尔多斯市响沙湾旅游景区官方网站,沙漠旅游,沙漠度假,鄂尔多斯旅游,鄂尔多斯市旅游,内蒙古旅游,国内旅游,5A级旅游景区,库布其沙漠,库布其旅游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3889" y="1"/>
            <a:ext cx="5110111" cy="340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://www.xiangsw.com/upLoad/sort/month_1807/20180711114723757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4028" y="3371849"/>
            <a:ext cx="52387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xiangsw.com/upLoad/sort/month_1603/20160305101338650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71849"/>
            <a:ext cx="52387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363661" y="1988840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zh-TW" sz="2400" kern="1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依沙而憩，攬繁星入夢</a:t>
            </a:r>
          </a:p>
        </p:txBody>
      </p:sp>
    </p:spTree>
    <p:extLst>
      <p:ext uri="{BB962C8B-B14F-4D97-AF65-F5344CB8AC3E}">
        <p14:creationId xmlns:p14="http://schemas.microsoft.com/office/powerpoint/2010/main" xmlns="" val="309478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17" y="-35687"/>
            <a:ext cx="9144000" cy="169855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dirty="0" smtClean="0">
                <a:latin typeface="+mj-ea"/>
                <a:ea typeface="+mj-ea"/>
              </a:rPr>
              <a:t>南非獅子</a:t>
            </a:r>
            <a:r>
              <a:rPr kumimoji="0" lang="zh-TW" altLang="en-US" sz="4400" dirty="0">
                <a:latin typeface="+mj-ea"/>
                <a:ea typeface="+mj-ea"/>
              </a:rPr>
              <a:t>金</a:t>
            </a:r>
            <a:r>
              <a:rPr kumimoji="0" lang="zh-TW" altLang="en-US" sz="4400" dirty="0" smtClean="0">
                <a:latin typeface="+mj-ea"/>
                <a:ea typeface="+mj-ea"/>
              </a:rPr>
              <a:t>沙樹屋</a:t>
            </a:r>
            <a:endParaRPr kumimoji="0" lang="en-US" altLang="zh-TW" sz="4400" dirty="0" smtClean="0">
              <a:latin typeface="+mj-ea"/>
              <a:ea typeface="+mj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 smtClean="0">
                <a:latin typeface="+mj-ea"/>
                <a:ea typeface="+mj-ea"/>
              </a:rPr>
              <a:t>（</a:t>
            </a:r>
            <a:r>
              <a:rPr kumimoji="0" lang="en-US" altLang="zh-TW" sz="2400" dirty="0">
                <a:latin typeface="+mj-ea"/>
                <a:ea typeface="+mj-ea"/>
              </a:rPr>
              <a:t>Lion Sands Game Reserve</a:t>
            </a:r>
            <a:r>
              <a:rPr kumimoji="0" lang="zh-TW" altLang="en-US" sz="2400" dirty="0">
                <a:latin typeface="+mj-ea"/>
                <a:ea typeface="+mj-ea"/>
              </a:rPr>
              <a:t>）</a:t>
            </a:r>
            <a:endParaRPr lang="en-US" altLang="zh-TW" sz="2400" b="1" dirty="0">
              <a:latin typeface="+mj-ea"/>
              <a:ea typeface="+mj-ea"/>
            </a:endParaRPr>
          </a:p>
        </p:txBody>
      </p:sp>
      <p:pic>
        <p:nvPicPr>
          <p:cNvPr id="13314" name="Picture 2" descr="https://icrvb3jy.xinmedia.com/solomo/article/11922/FC3C11CD-4932-450C-A645-AEEC3C14B65F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4937" y="1662864"/>
            <a:ext cx="5720680" cy="520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107504" y="1992419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世界上最美的樹屋</a:t>
            </a:r>
          </a:p>
        </p:txBody>
      </p:sp>
      <p:sp>
        <p:nvSpPr>
          <p:cNvPr id="4" name="矩形 3"/>
          <p:cNvSpPr/>
          <p:nvPr/>
        </p:nvSpPr>
        <p:spPr>
          <a:xfrm>
            <a:off x="107504" y="2750438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獅子及土狼等獵食性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動物一整夜會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樹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屋下方晃來晃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去</a:t>
            </a:r>
            <a:endParaRPr lang="zh-TW" altLang="en-US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7504" y="3785456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大自然的環抱下享受最自然的住宿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體驗</a:t>
            </a:r>
            <a:endParaRPr lang="zh-TW" altLang="en-US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1682277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s://icrvb3jy.xinmedia.com/solomo/article/11922/2568E77A-CFA8-4088-B28F-244B2F587BDF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09833" cy="604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1410465" y="332656"/>
            <a:ext cx="62889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大自然的環抱下享受最自然的住宿體驗</a:t>
            </a:r>
          </a:p>
        </p:txBody>
      </p:sp>
    </p:spTree>
    <p:extLst>
      <p:ext uri="{BB962C8B-B14F-4D97-AF65-F5344CB8AC3E}">
        <p14:creationId xmlns:p14="http://schemas.microsoft.com/office/powerpoint/2010/main" xmlns="" val="3814166493"/>
      </p:ext>
    </p:extLst>
  </p:cSld>
  <p:clrMapOvr>
    <a:masterClrMapping/>
  </p:clrMapOvr>
  <p:transition spd="slow">
    <p:pull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「獅子金沙 動物」的圖片搜尋結果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2838" y="-1"/>
            <a:ext cx="5540715" cy="367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相關圖片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677021"/>
            <a:ext cx="9144000" cy="316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07504" y="1992419"/>
            <a:ext cx="35493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一望無盡的大草原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風光</a:t>
            </a:r>
            <a:endParaRPr lang="en-US" altLang="zh-TW" dirty="0" smtClean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距離與自然生態保護區動物接觸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56924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「Panchoran Retreat」的圖片搜尋結果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8606" y="2035295"/>
            <a:ext cx="7236296" cy="482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971600" y="1665963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u="sng" dirty="0" smtClean="0">
                <a:latin typeface="+mj-ea"/>
                <a:ea typeface="+mj-ea"/>
                <a:hlinkClick r:id="rId3"/>
              </a:rPr>
              <a:t>印度尼西亞</a:t>
            </a:r>
            <a:r>
              <a:rPr lang="zh-TW" altLang="en-US" dirty="0" smtClean="0">
                <a:latin typeface="+mj-ea"/>
                <a:ea typeface="+mj-ea"/>
              </a:rPr>
              <a:t>傳統</a:t>
            </a:r>
            <a:r>
              <a:rPr lang="zh-TW" altLang="en-US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的巴厘島樣式房屋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14754" y="-29101"/>
            <a:ext cx="9144000" cy="169855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dirty="0">
                <a:latin typeface="+mj-ea"/>
              </a:rPr>
              <a:t>巴厘</a:t>
            </a:r>
            <a:r>
              <a:rPr kumimoji="0" lang="zh-TW" altLang="en-US" sz="4400" dirty="0" smtClean="0">
                <a:latin typeface="+mj-ea"/>
              </a:rPr>
              <a:t>島 </a:t>
            </a:r>
            <a:r>
              <a:rPr lang="zh-TW" altLang="en-US" sz="4400" dirty="0" smtClean="0"/>
              <a:t>潘克蘭</a:t>
            </a:r>
            <a:r>
              <a:rPr lang="zh-TW" altLang="en-US" sz="4400" dirty="0"/>
              <a:t>休閒度假</a:t>
            </a:r>
            <a:r>
              <a:rPr lang="zh-TW" altLang="en-US" sz="4400" dirty="0" smtClean="0"/>
              <a:t>村</a:t>
            </a:r>
            <a:endParaRPr lang="en-US" altLang="zh-TW" sz="44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 smtClean="0">
                <a:latin typeface="+mj-ea"/>
                <a:ea typeface="+mj-ea"/>
              </a:rPr>
              <a:t>（</a:t>
            </a:r>
            <a:r>
              <a:rPr kumimoji="0" lang="en-US" altLang="zh-TW" sz="2400" dirty="0" smtClean="0">
                <a:latin typeface="+mj-ea"/>
              </a:rPr>
              <a:t> </a:t>
            </a:r>
            <a:r>
              <a:rPr kumimoji="0" lang="en-US" altLang="zh-TW" sz="2400" dirty="0" err="1">
                <a:latin typeface="+mj-ea"/>
              </a:rPr>
              <a:t>Panchoran</a:t>
            </a:r>
            <a:r>
              <a:rPr kumimoji="0" lang="en-US" altLang="zh-TW" sz="2400" dirty="0">
                <a:latin typeface="+mj-ea"/>
              </a:rPr>
              <a:t> Retreat </a:t>
            </a:r>
            <a:r>
              <a:rPr kumimoji="0" lang="zh-TW" altLang="en-US" sz="2400" dirty="0" smtClean="0">
                <a:latin typeface="+mj-ea"/>
                <a:ea typeface="+mj-ea"/>
              </a:rPr>
              <a:t>）</a:t>
            </a:r>
            <a:endParaRPr lang="en-US" altLang="zh-TW" sz="24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44778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相關圖片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526" y="3338777"/>
            <a:ext cx="5328592" cy="354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i1.read01.com/SIG=2g8io05/304831646e476736445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6632"/>
            <a:ext cx="5721270" cy="322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36846" y="1916832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體驗下當地的風土民俗</a:t>
            </a:r>
          </a:p>
        </p:txBody>
      </p:sp>
      <p:sp>
        <p:nvSpPr>
          <p:cNvPr id="6" name="矩形 5"/>
          <p:cNvSpPr/>
          <p:nvPr/>
        </p:nvSpPr>
        <p:spPr>
          <a:xfrm>
            <a:off x="5587084" y="4293096"/>
            <a:ext cx="33784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上百棵不同品種的竹子。 茂密的植被和原生態的環境，讓人感覺仿佛置身於烏布的河流之中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62214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583160" y="260648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從家具到地板，甚至食物，這裡的一切都跟竹子有關</a:t>
            </a:r>
            <a:r>
              <a:rPr lang="zh-TW" altLang="en-US" sz="24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4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8" name="Picture 8" descr="「Panchoran Retreat 介紹」的圖片搜尋結果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84579"/>
            <a:ext cx="5441959" cy="339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「Panchoran Retreat 介紹」的圖片搜尋結果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9766" y="3356993"/>
            <a:ext cx="4673674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5739567" y="1786970"/>
            <a:ext cx="30243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棟獨立的小別墅，分別命名為瀑布、竹子、椰子，河屋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</a:t>
            </a:r>
            <a:endParaRPr lang="zh-TW" altLang="en-US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75066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「長頸鹿莊園 肯亞」的圖片搜尋結果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1825" y="2744964"/>
            <a:ext cx="5972175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「長頸鹿莊園 肯亞」的圖片搜尋結果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2060848"/>
            <a:ext cx="3578354" cy="477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0" y="0"/>
            <a:ext cx="9144000" cy="169855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dirty="0">
                <a:latin typeface="+mj-ea"/>
              </a:rPr>
              <a:t>肯亞長頸鹿</a:t>
            </a:r>
            <a:r>
              <a:rPr kumimoji="0" lang="zh-TW" altLang="en-US" sz="4400" dirty="0" smtClean="0">
                <a:latin typeface="+mj-ea"/>
              </a:rPr>
              <a:t>莊園</a:t>
            </a:r>
            <a:endParaRPr kumimoji="0" lang="en-US" altLang="zh-TW" sz="4400" dirty="0" smtClean="0">
              <a:latin typeface="+mj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400" dirty="0" smtClean="0">
                <a:latin typeface="+mj-ea"/>
              </a:rPr>
              <a:t>(</a:t>
            </a:r>
            <a:r>
              <a:rPr kumimoji="0" lang="en-US" altLang="zh-TW" sz="2400" dirty="0" smtClean="0">
                <a:latin typeface="+mj-ea"/>
              </a:rPr>
              <a:t>Giraffe Manor)</a:t>
            </a:r>
            <a:endParaRPr lang="en-US" altLang="zh-TW" sz="2400" b="1" dirty="0">
              <a:latin typeface="+mj-ea"/>
              <a:ea typeface="+mj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911417" y="1835605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以殖民風格裝飾的客房</a:t>
            </a:r>
          </a:p>
        </p:txBody>
      </p:sp>
      <p:sp>
        <p:nvSpPr>
          <p:cNvPr id="5" name="矩形 4"/>
          <p:cNvSpPr/>
          <p:nvPr/>
        </p:nvSpPr>
        <p:spPr>
          <a:xfrm>
            <a:off x="4620896" y="2186426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拯救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瀕臨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滅絕的羅斯柴爾德長頸鹿</a:t>
            </a:r>
          </a:p>
        </p:txBody>
      </p:sp>
    </p:spTree>
    <p:extLst>
      <p:ext uri="{BB962C8B-B14F-4D97-AF65-F5344CB8AC3E}">
        <p14:creationId xmlns:p14="http://schemas.microsoft.com/office/powerpoint/2010/main" xmlns="" val="24623681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相關圖片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28737"/>
            <a:ext cx="9144000" cy="3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683568" y="1669747"/>
            <a:ext cx="26190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主要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特色是長頸鹿，每天早上都會​​與人交談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長頸鹿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完全自由可以餵食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和拍照。</a:t>
            </a:r>
          </a:p>
        </p:txBody>
      </p:sp>
      <p:pic>
        <p:nvPicPr>
          <p:cNvPr id="8198" name="Picture 6" descr="肯亞長頸鹿莊園-giraffe-mano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2253" y="10758"/>
            <a:ext cx="4976969" cy="331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67746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相關圖片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8347" y="2249488"/>
            <a:ext cx="9202347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0"/>
            <a:ext cx="9144000" cy="169855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it-IT" sz="4400" dirty="0" smtClean="0">
                <a:latin typeface="+mj-ea"/>
              </a:rPr>
              <a:t>義大利溶</a:t>
            </a:r>
            <a:r>
              <a:rPr kumimoji="0" lang="zh-TW" altLang="it-IT" sz="4400" dirty="0">
                <a:latin typeface="+mj-ea"/>
              </a:rPr>
              <a:t>洞</a:t>
            </a:r>
            <a:r>
              <a:rPr kumimoji="0" lang="zh-TW" altLang="it-IT" sz="4400" dirty="0" smtClean="0">
                <a:latin typeface="+mj-ea"/>
              </a:rPr>
              <a:t>酒店</a:t>
            </a:r>
            <a:endParaRPr kumimoji="0" lang="en-US" altLang="zh-TW" sz="4400" dirty="0" smtClean="0">
              <a:latin typeface="+mj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it-IT" altLang="zh-TW" sz="2400" dirty="0" smtClean="0">
                <a:latin typeface="+mj-ea"/>
              </a:rPr>
              <a:t>(Grotta </a:t>
            </a:r>
            <a:r>
              <a:rPr kumimoji="0" lang="it-IT" altLang="zh-TW" sz="2400" dirty="0" smtClean="0">
                <a:latin typeface="+mj-ea"/>
              </a:rPr>
              <a:t>Palazzese </a:t>
            </a:r>
            <a:r>
              <a:rPr kumimoji="0" lang="it-IT" altLang="zh-TW" sz="2400" dirty="0" smtClean="0">
                <a:latin typeface="+mj-ea"/>
              </a:rPr>
              <a:t>Polignano)</a:t>
            </a:r>
            <a:endParaRPr kumimoji="0" lang="zh-TW" altLang="it-IT" sz="2400" dirty="0">
              <a:latin typeface="+mj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03848" y="1719489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000000"/>
                </a:solidFill>
                <a:latin typeface="Open Sans"/>
              </a:rPr>
              <a:t>峭壁洞窟</a:t>
            </a:r>
            <a:r>
              <a:rPr lang="zh-TW" altLang="en-US" dirty="0">
                <a:solidFill>
                  <a:srgbClr val="000000"/>
                </a:solidFill>
                <a:latin typeface="Open Sans"/>
              </a:rPr>
              <a:t>中建成的超高級酒店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1334469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3" descr="威尼斯人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819150"/>
            <a:ext cx="9144000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来源：YOKA时尚网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126328"/>
            <a:ext cx="6305550" cy="473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沒有自動替代文字。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5550" y="3222"/>
            <a:ext cx="283845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467544" y="836712"/>
            <a:ext cx="540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zh-TW" sz="2000" kern="1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向外伸向大海就是這家餐廳的最大特色啦！其實這個餐廳是</a:t>
            </a:r>
            <a:r>
              <a:rPr lang="en-US" altLang="zh-TW" sz="2000" kern="100" dirty="0" err="1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Grotta</a:t>
            </a:r>
            <a:r>
              <a:rPr lang="en-US" altLang="zh-TW" sz="2000" kern="1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2000" kern="100" dirty="0" err="1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Palazzese</a:t>
            </a:r>
            <a:r>
              <a:rPr lang="zh-TW" altLang="zh-TW" sz="2000" kern="1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酒店的一部分。</a:t>
            </a:r>
            <a:endParaRPr lang="zh-TW" altLang="zh-TW" sz="2000" kern="1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8026717"/>
      </p:ext>
    </p:extLst>
  </p:cSld>
  <p:clrMapOvr>
    <a:masterClrMapping/>
  </p:clrMapOvr>
  <p:transition spd="slow">
    <p:pull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0" cy="169855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dirty="0" smtClean="0">
                <a:latin typeface="+mj-ea"/>
              </a:rPr>
              <a:t>智利 乎</a:t>
            </a:r>
            <a:r>
              <a:rPr kumimoji="0" lang="zh-TW" altLang="en-US" sz="3600" dirty="0">
                <a:latin typeface="+mj-ea"/>
              </a:rPr>
              <a:t>伊</a:t>
            </a:r>
            <a:r>
              <a:rPr kumimoji="0" lang="zh-TW" altLang="en-US" sz="3600" dirty="0" smtClean="0">
                <a:latin typeface="+mj-ea"/>
              </a:rPr>
              <a:t>洛</a:t>
            </a:r>
            <a:r>
              <a:rPr kumimoji="0" lang="en-US" altLang="zh-TW" sz="3600" dirty="0" smtClean="0">
                <a:latin typeface="+mj-ea"/>
              </a:rPr>
              <a:t>‧</a:t>
            </a:r>
            <a:r>
              <a:rPr kumimoji="0" lang="zh-TW" altLang="en-US" sz="3600" dirty="0" smtClean="0">
                <a:latin typeface="+mj-ea"/>
              </a:rPr>
              <a:t>乎</a:t>
            </a:r>
            <a:r>
              <a:rPr kumimoji="0" lang="zh-TW" altLang="en-US" sz="3600" dirty="0">
                <a:latin typeface="+mj-ea"/>
              </a:rPr>
              <a:t>伊洛魔術山山林</a:t>
            </a:r>
            <a:r>
              <a:rPr kumimoji="0" lang="zh-TW" altLang="en-US" sz="3600" dirty="0" smtClean="0">
                <a:latin typeface="+mj-ea"/>
              </a:rPr>
              <a:t>小屋</a:t>
            </a:r>
            <a:endParaRPr kumimoji="0" lang="zh-TW" altLang="it-IT" sz="3600" dirty="0">
              <a:latin typeface="+mj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600" dirty="0" smtClean="0">
                <a:latin typeface="+mj-ea"/>
              </a:rPr>
              <a:t> </a:t>
            </a:r>
            <a:r>
              <a:rPr kumimoji="0" lang="en-US" altLang="zh-TW" sz="2400" dirty="0" smtClean="0">
                <a:latin typeface="+mj-ea"/>
              </a:rPr>
              <a:t>(</a:t>
            </a:r>
            <a:r>
              <a:rPr kumimoji="0" lang="en-US" altLang="zh-TW" sz="2400" dirty="0" err="1" smtClean="0">
                <a:latin typeface="+mj-ea"/>
              </a:rPr>
              <a:t>Huilo</a:t>
            </a:r>
            <a:r>
              <a:rPr kumimoji="0" lang="en-US" altLang="zh-TW" sz="2400" dirty="0" smtClean="0">
                <a:latin typeface="+mj-ea"/>
              </a:rPr>
              <a:t> </a:t>
            </a:r>
            <a:r>
              <a:rPr kumimoji="0" lang="en-US" altLang="zh-TW" sz="2400" dirty="0" err="1">
                <a:latin typeface="+mj-ea"/>
              </a:rPr>
              <a:t>Huilo</a:t>
            </a:r>
            <a:r>
              <a:rPr kumimoji="0" lang="en-US" altLang="zh-TW" sz="2400" dirty="0">
                <a:latin typeface="+mj-ea"/>
              </a:rPr>
              <a:t> </a:t>
            </a:r>
            <a:r>
              <a:rPr kumimoji="0" lang="en-US" altLang="zh-TW" sz="2400" dirty="0" err="1">
                <a:latin typeface="+mj-ea"/>
              </a:rPr>
              <a:t>Montaña</a:t>
            </a:r>
            <a:r>
              <a:rPr kumimoji="0" lang="en-US" altLang="zh-TW" sz="2400" dirty="0">
                <a:latin typeface="+mj-ea"/>
              </a:rPr>
              <a:t> </a:t>
            </a:r>
            <a:r>
              <a:rPr kumimoji="0" lang="en-US" altLang="zh-TW" sz="2400" dirty="0" err="1">
                <a:latin typeface="+mj-ea"/>
              </a:rPr>
              <a:t>Mágica</a:t>
            </a:r>
            <a:r>
              <a:rPr kumimoji="0" lang="en-US" altLang="zh-TW" sz="2400" dirty="0">
                <a:latin typeface="+mj-ea"/>
              </a:rPr>
              <a:t> </a:t>
            </a:r>
            <a:r>
              <a:rPr kumimoji="0" lang="en-US" altLang="zh-TW" sz="2400" dirty="0" smtClean="0">
                <a:latin typeface="+mj-ea"/>
              </a:rPr>
              <a:t>Lodge)</a:t>
            </a:r>
            <a:endParaRPr kumimoji="0" lang="zh-TW" altLang="it-IT" sz="2400" dirty="0">
              <a:latin typeface="+mj-ea"/>
            </a:endParaRPr>
          </a:p>
        </p:txBody>
      </p:sp>
      <p:pic>
        <p:nvPicPr>
          <p:cNvPr id="11272" name="Picture 8" descr="https://media-cdn.tripadvisor.com/media/photo-o/02/3e/48/9f/montana-magica-lodg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30" y="1698551"/>
            <a:ext cx="9144000" cy="511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-3260" y="6237312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屋頂上就像是水火山一樣，不斷冒出</a:t>
            </a:r>
            <a:r>
              <a:rPr lang="zh-TW" altLang="en-US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水製造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出小瀑布流過小屋</a:t>
            </a:r>
            <a:r>
              <a:rPr lang="zh-TW" altLang="en-US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外圍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7869264"/>
      </p:ext>
    </p:extLst>
  </p:cSld>
  <p:clrMapOvr>
    <a:masterClrMapping/>
  </p:clrMapOvr>
  <p:transition spd="slow">
    <p:pull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住宿相片集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3645024"/>
            <a:ext cx="4778780" cy="318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住宿相片集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2508" y="3645024"/>
            <a:ext cx="4785788" cy="318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住宿相片集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0"/>
            <a:ext cx="5475392" cy="364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31716" y="1823348"/>
            <a:ext cx="31724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為了融入大自然，酒店內部全部採用木材裝修，營造出宛如哈比人世界的奇幻氛圍。小小的窗戶似乎隨時都會有小精靈飛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出來。</a:t>
            </a:r>
            <a:endParaRPr lang="zh-TW" altLang="en-US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4307230"/>
      </p:ext>
    </p:extLst>
  </p:cSld>
  <p:clrMapOvr>
    <a:masterClrMapping/>
  </p:clrMapOvr>
  <p:transition spd="slow">
    <p:pull dir="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"/>
            <a:ext cx="9144000" cy="9087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dirty="0">
              <a:solidFill>
                <a:srgbClr val="92D050"/>
              </a:solidFill>
            </a:endParaRPr>
          </a:p>
        </p:txBody>
      </p:sp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dirty="0" smtClean="0">
                <a:latin typeface="+mj-ea"/>
              </a:rPr>
              <a:t>主題飯店</a:t>
            </a:r>
            <a:r>
              <a:rPr lang="en-US" altLang="zh-TW" dirty="0" smtClean="0">
                <a:latin typeface="+mj-ea"/>
              </a:rPr>
              <a:t>‧</a:t>
            </a:r>
            <a:r>
              <a:rPr lang="zh-TW" altLang="en-US" dirty="0" smtClean="0">
                <a:latin typeface="+mj-ea"/>
              </a:rPr>
              <a:t>全球</a:t>
            </a:r>
            <a:r>
              <a:rPr lang="zh-TW" altLang="en-US" dirty="0" smtClean="0">
                <a:solidFill>
                  <a:srgbClr val="C00000"/>
                </a:solidFill>
                <a:latin typeface="+mj-ea"/>
              </a:rPr>
              <a:t>九大</a:t>
            </a:r>
            <a:r>
              <a:rPr lang="zh-TW" altLang="en-US" dirty="0" smtClean="0">
                <a:latin typeface="+mj-ea"/>
              </a:rPr>
              <a:t>海底飯店</a:t>
            </a:r>
            <a:r>
              <a:rPr lang="zh-TW" altLang="en-US" dirty="0" smtClean="0">
                <a:latin typeface="微軟正黑體" pitchFamily="34" charset="-120"/>
              </a:rPr>
              <a:t/>
            </a:r>
            <a:br>
              <a:rPr lang="zh-TW" altLang="en-US" dirty="0" smtClean="0">
                <a:latin typeface="微軟正黑體" pitchFamily="34" charset="-120"/>
              </a:rPr>
            </a:br>
            <a:endParaRPr lang="zh-TW" altLang="en-US" dirty="0">
              <a:latin typeface="微軟正黑體" pitchFamily="34" charset="-120"/>
            </a:endParaRPr>
          </a:p>
        </p:txBody>
      </p:sp>
      <p:sp>
        <p:nvSpPr>
          <p:cNvPr id="280580" name="內容版面配置區 13"/>
          <p:cNvSpPr>
            <a:spLocks noGrp="1"/>
          </p:cNvSpPr>
          <p:nvPr>
            <p:ph idx="1"/>
          </p:nvPr>
        </p:nvSpPr>
        <p:spPr>
          <a:xfrm>
            <a:off x="159200" y="1268760"/>
            <a:ext cx="8984800" cy="5373216"/>
          </a:xfrm>
        </p:spPr>
        <p:txBody>
          <a:bodyPr/>
          <a:lstStyle/>
          <a:p>
            <a:r>
              <a:rPr lang="zh-TW" altLang="en-US" sz="2400" dirty="0" smtClean="0">
                <a:latin typeface="+mj-ea"/>
                <a:ea typeface="+mj-ea"/>
              </a:rPr>
              <a:t>杜</a:t>
            </a:r>
            <a:r>
              <a:rPr lang="zh-TW" altLang="en-US" sz="2400" dirty="0" smtClean="0">
                <a:latin typeface="+mj-ea"/>
                <a:ea typeface="+mj-ea"/>
              </a:rPr>
              <a:t>拜</a:t>
            </a:r>
            <a:r>
              <a:rPr lang="en-US" altLang="zh-TW" sz="2400" dirty="0" smtClean="0">
                <a:latin typeface="+mj-ea"/>
                <a:ea typeface="+mj-ea"/>
              </a:rPr>
              <a:t>‧</a:t>
            </a:r>
            <a:r>
              <a:rPr lang="zh-TW" altLang="en-US" sz="2400" dirty="0" smtClean="0">
                <a:latin typeface="+mj-ea"/>
                <a:ea typeface="+mj-ea"/>
              </a:rPr>
              <a:t>亞</a:t>
            </a:r>
            <a:r>
              <a:rPr lang="zh-TW" altLang="en-US" sz="2400" dirty="0" smtClean="0">
                <a:latin typeface="+mj-ea"/>
                <a:ea typeface="+mj-ea"/>
              </a:rPr>
              <a:t>特蘭提斯</a:t>
            </a:r>
            <a:r>
              <a:rPr lang="zh-TW" altLang="en-US" sz="2400" dirty="0" smtClean="0">
                <a:latin typeface="+mj-ea"/>
                <a:ea typeface="+mj-ea"/>
              </a:rPr>
              <a:t>酒店</a:t>
            </a:r>
            <a:r>
              <a:rPr lang="en-US" altLang="zh-TW" sz="2400" dirty="0" smtClean="0">
                <a:latin typeface="+mj-ea"/>
                <a:ea typeface="+mj-ea"/>
              </a:rPr>
              <a:t>Atlantis The Palm</a:t>
            </a:r>
            <a:endParaRPr lang="zh-TW" altLang="en-US" sz="2400" dirty="0" smtClean="0">
              <a:latin typeface="+mj-ea"/>
              <a:ea typeface="+mj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dirty="0" smtClean="0">
                <a:latin typeface="+mj-ea"/>
                <a:ea typeface="+mj-ea"/>
              </a:rPr>
              <a:t>加勒比海</a:t>
            </a:r>
            <a:r>
              <a:rPr lang="en-US" altLang="zh-TW" sz="2400" dirty="0" smtClean="0">
                <a:latin typeface="+mj-ea"/>
                <a:ea typeface="+mj-ea"/>
              </a:rPr>
              <a:t>‧</a:t>
            </a:r>
            <a:r>
              <a:rPr lang="zh-TW" altLang="en-US" sz="2400" dirty="0" smtClean="0">
                <a:latin typeface="+mj-ea"/>
                <a:ea typeface="+mj-ea"/>
              </a:rPr>
              <a:t>戀人</a:t>
            </a:r>
            <a:r>
              <a:rPr lang="zh-TW" altLang="en-US" sz="2400" dirty="0" smtClean="0">
                <a:latin typeface="+mj-ea"/>
                <a:ea typeface="+mj-ea"/>
              </a:rPr>
              <a:t>深</a:t>
            </a:r>
            <a:r>
              <a:rPr lang="zh-TW" altLang="en-US" sz="2400" dirty="0" smtClean="0">
                <a:latin typeface="+mj-ea"/>
                <a:ea typeface="+mj-ea"/>
              </a:rPr>
              <a:t>潛艇</a:t>
            </a:r>
            <a:r>
              <a:rPr lang="en-US" altLang="zh-TW" sz="2400" dirty="0" smtClean="0">
                <a:latin typeface="+mj-ea"/>
                <a:ea typeface="+mj-ea"/>
              </a:rPr>
              <a:t>Lovers </a:t>
            </a:r>
            <a:r>
              <a:rPr lang="en-US" altLang="zh-TW" sz="2400" dirty="0" smtClean="0">
                <a:latin typeface="+mj-ea"/>
                <a:ea typeface="+mj-ea"/>
              </a:rPr>
              <a:t>Deep </a:t>
            </a:r>
            <a:r>
              <a:rPr lang="en-US" altLang="zh-TW" sz="2400" dirty="0" smtClean="0">
                <a:latin typeface="+mj-ea"/>
                <a:ea typeface="+mj-ea"/>
              </a:rPr>
              <a:t>Submarine</a:t>
            </a:r>
            <a:endParaRPr lang="en-US" altLang="zh-TW" sz="2400" b="1" dirty="0" smtClean="0">
              <a:latin typeface="+mj-ea"/>
              <a:ea typeface="+mj-ea"/>
            </a:endParaRPr>
          </a:p>
          <a:p>
            <a:r>
              <a:rPr lang="zh-TW" altLang="en-US" sz="2400" dirty="0" smtClean="0">
                <a:latin typeface="+mj-ea"/>
                <a:ea typeface="+mj-ea"/>
              </a:rPr>
              <a:t>新加坡</a:t>
            </a:r>
            <a:r>
              <a:rPr lang="en-US" altLang="zh-TW" sz="2400" dirty="0" smtClean="0">
                <a:latin typeface="+mj-ea"/>
                <a:ea typeface="+mj-ea"/>
              </a:rPr>
              <a:t>‧</a:t>
            </a:r>
            <a:r>
              <a:rPr lang="zh-TW" altLang="en-US" sz="2400" dirty="0" smtClean="0">
                <a:latin typeface="+mj-ea"/>
                <a:ea typeface="+mj-ea"/>
              </a:rPr>
              <a:t>聖</a:t>
            </a:r>
            <a:r>
              <a:rPr lang="zh-TW" altLang="en-US" sz="2400" dirty="0" smtClean="0">
                <a:latin typeface="+mj-ea"/>
                <a:ea typeface="+mj-ea"/>
              </a:rPr>
              <a:t>淘沙名勝</a:t>
            </a:r>
            <a:r>
              <a:rPr lang="zh-TW" altLang="en-US" sz="2400" dirty="0" smtClean="0">
                <a:latin typeface="+mj-ea"/>
                <a:ea typeface="+mj-ea"/>
              </a:rPr>
              <a:t>世界</a:t>
            </a:r>
            <a:r>
              <a:rPr lang="en-US" altLang="zh-TW" sz="2400" dirty="0" smtClean="0">
                <a:latin typeface="+mj-ea"/>
                <a:ea typeface="+mj-ea"/>
              </a:rPr>
              <a:t>Resorts World </a:t>
            </a:r>
            <a:r>
              <a:rPr lang="en-US" altLang="zh-TW" sz="2400" dirty="0" err="1" smtClean="0">
                <a:latin typeface="+mj-ea"/>
                <a:ea typeface="+mj-ea"/>
              </a:rPr>
              <a:t>Sentosa</a:t>
            </a:r>
            <a:endParaRPr lang="en-US" altLang="zh-TW" sz="2400" dirty="0" smtClean="0">
              <a:latin typeface="+mj-ea"/>
              <a:ea typeface="+mj-ea"/>
            </a:endParaRPr>
          </a:p>
          <a:p>
            <a:r>
              <a:rPr lang="zh-TW" altLang="en-US" sz="2400" dirty="0" smtClean="0">
                <a:latin typeface="+mj-ea"/>
                <a:ea typeface="+mj-ea"/>
              </a:rPr>
              <a:t>非洲</a:t>
            </a:r>
            <a:r>
              <a:rPr lang="en-US" altLang="zh-TW" sz="2400" dirty="0" smtClean="0">
                <a:latin typeface="+mj-ea"/>
                <a:ea typeface="+mj-ea"/>
              </a:rPr>
              <a:t>‧</a:t>
            </a:r>
            <a:r>
              <a:rPr lang="zh-TW" altLang="en-US" sz="2400" dirty="0" smtClean="0">
                <a:latin typeface="+mj-ea"/>
                <a:ea typeface="+mj-ea"/>
              </a:rPr>
              <a:t>坦尚尼亞</a:t>
            </a:r>
            <a:r>
              <a:rPr lang="en-US" altLang="zh-TW" sz="2400" dirty="0" smtClean="0">
                <a:latin typeface="+mj-ea"/>
                <a:ea typeface="+mj-ea"/>
              </a:rPr>
              <a:t>-</a:t>
            </a:r>
            <a:r>
              <a:rPr lang="zh-TW" altLang="en-US" sz="2400" dirty="0" smtClean="0">
                <a:latin typeface="+mj-ea"/>
                <a:ea typeface="+mj-ea"/>
              </a:rPr>
              <a:t>曼塔水下旅館</a:t>
            </a:r>
            <a:r>
              <a:rPr lang="en-US" altLang="zh-TW" sz="2400" kern="100" dirty="0" smtClean="0">
                <a:latin typeface="+mj-ea"/>
                <a:ea typeface="+mj-ea"/>
                <a:cs typeface="Times New Roman" panose="02020603050405020304" pitchFamily="18" charset="0"/>
              </a:rPr>
              <a:t>Manta </a:t>
            </a:r>
            <a:r>
              <a:rPr lang="en-US" altLang="zh-TW" sz="2400" kern="100" dirty="0" smtClean="0">
                <a:latin typeface="+mj-ea"/>
                <a:ea typeface="+mj-ea"/>
                <a:cs typeface="Times New Roman" panose="02020603050405020304" pitchFamily="18" charset="0"/>
              </a:rPr>
              <a:t>Resort</a:t>
            </a:r>
          </a:p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馬爾代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夫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‧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倫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格里島康萊德酒店</a:t>
            </a:r>
            <a:r>
              <a:rPr lang="en-US" altLang="zh-TW" sz="23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Conrad Maldives </a:t>
            </a:r>
            <a:r>
              <a:rPr lang="en-US" altLang="zh-TW" sz="2300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Rangali</a:t>
            </a:r>
            <a:r>
              <a:rPr lang="en-US" altLang="zh-TW" sz="23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Island</a:t>
            </a:r>
            <a:endParaRPr lang="zh-TW" altLang="it-IT" sz="23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 smtClean="0">
                <a:latin typeface="+mj-ea"/>
                <a:ea typeface="+mj-ea"/>
              </a:rPr>
              <a:t>瑞典</a:t>
            </a:r>
            <a:r>
              <a:rPr lang="en-US" altLang="zh-TW" sz="2400" dirty="0" smtClean="0">
                <a:latin typeface="+mj-ea"/>
                <a:ea typeface="+mj-ea"/>
              </a:rPr>
              <a:t>‧</a:t>
            </a:r>
            <a:r>
              <a:rPr lang="zh-TW" altLang="en-US" sz="2400" dirty="0" smtClean="0">
                <a:latin typeface="+mj-ea"/>
                <a:ea typeface="+mj-ea"/>
              </a:rPr>
              <a:t>韋</a:t>
            </a:r>
            <a:r>
              <a:rPr lang="zh-TW" altLang="en-US" sz="2400" dirty="0" smtClean="0">
                <a:latin typeface="+mj-ea"/>
                <a:ea typeface="+mj-ea"/>
              </a:rPr>
              <a:t>斯特羅</a:t>
            </a:r>
            <a:r>
              <a:rPr lang="zh-TW" altLang="en-US" sz="2400" dirty="0" smtClean="0">
                <a:latin typeface="+mj-ea"/>
                <a:ea typeface="+mj-ea"/>
              </a:rPr>
              <a:t>斯</a:t>
            </a:r>
            <a:r>
              <a:rPr lang="en-US" altLang="zh-TW" sz="2400" dirty="0" smtClean="0">
                <a:latin typeface="+mj-ea"/>
                <a:ea typeface="+mj-ea"/>
              </a:rPr>
              <a:t>Utter Inn</a:t>
            </a:r>
          </a:p>
          <a:p>
            <a:r>
              <a:rPr lang="zh-TW" altLang="en-US" sz="2400" dirty="0" smtClean="0">
                <a:latin typeface="+mj-ea"/>
                <a:ea typeface="+mj-ea"/>
              </a:rPr>
              <a:t>佛羅裡達州大礁</a:t>
            </a:r>
            <a:r>
              <a:rPr lang="zh-TW" altLang="en-US" sz="2400" dirty="0" smtClean="0">
                <a:latin typeface="+mj-ea"/>
                <a:ea typeface="+mj-ea"/>
              </a:rPr>
              <a:t>島</a:t>
            </a:r>
            <a:r>
              <a:rPr lang="en-US" altLang="zh-TW" sz="2400" dirty="0" smtClean="0">
                <a:latin typeface="+mj-ea"/>
                <a:ea typeface="+mj-ea"/>
              </a:rPr>
              <a:t>‧</a:t>
            </a:r>
            <a:r>
              <a:rPr lang="zh-TW" altLang="en-US" sz="2400" dirty="0" smtClean="0">
                <a:latin typeface="+mj-ea"/>
                <a:ea typeface="+mj-ea"/>
              </a:rPr>
              <a:t>朱</a:t>
            </a:r>
            <a:r>
              <a:rPr lang="zh-TW" altLang="en-US" sz="2400" dirty="0" smtClean="0">
                <a:latin typeface="+mj-ea"/>
                <a:ea typeface="+mj-ea"/>
              </a:rPr>
              <a:t>爾斯海底</a:t>
            </a:r>
            <a:r>
              <a:rPr lang="zh-TW" altLang="en-US" sz="2400" dirty="0" smtClean="0">
                <a:latin typeface="+mj-ea"/>
                <a:ea typeface="+mj-ea"/>
              </a:rPr>
              <a:t>旅館</a:t>
            </a:r>
            <a:r>
              <a:rPr lang="en-US" altLang="zh-TW" sz="2400" dirty="0" err="1" smtClean="0">
                <a:latin typeface="+mj-ea"/>
                <a:ea typeface="+mj-ea"/>
              </a:rPr>
              <a:t>Jules’Undersea</a:t>
            </a:r>
            <a:r>
              <a:rPr lang="en-US" altLang="zh-TW" sz="2400" dirty="0" smtClean="0">
                <a:latin typeface="+mj-ea"/>
                <a:ea typeface="+mj-ea"/>
              </a:rPr>
              <a:t> </a:t>
            </a:r>
            <a:r>
              <a:rPr lang="en-US" altLang="zh-TW" sz="2400" dirty="0" smtClean="0">
                <a:latin typeface="+mj-ea"/>
                <a:ea typeface="+mj-ea"/>
              </a:rPr>
              <a:t>Lodge</a:t>
            </a:r>
            <a:endParaRPr lang="en-US" altLang="zh-TW" sz="2400" dirty="0" smtClean="0">
              <a:latin typeface="+mj-ea"/>
              <a:ea typeface="+mj-ea"/>
            </a:endParaRPr>
          </a:p>
          <a:p>
            <a:r>
              <a:rPr lang="zh-TW" altLang="en-US" sz="2400" dirty="0" smtClean="0">
                <a:latin typeface="+mj-ea"/>
                <a:ea typeface="+mj-ea"/>
              </a:rPr>
              <a:t>峇里</a:t>
            </a:r>
            <a:r>
              <a:rPr lang="zh-TW" altLang="en-US" sz="2400" dirty="0" smtClean="0">
                <a:latin typeface="+mj-ea"/>
                <a:ea typeface="+mj-ea"/>
              </a:rPr>
              <a:t>島</a:t>
            </a:r>
            <a:r>
              <a:rPr lang="en-US" altLang="zh-TW" sz="2400" dirty="0" smtClean="0">
                <a:latin typeface="+mj-ea"/>
                <a:ea typeface="+mj-ea"/>
              </a:rPr>
              <a:t>‧</a:t>
            </a:r>
            <a:r>
              <a:rPr lang="zh-TW" altLang="en-US" sz="2400" dirty="0" smtClean="0">
                <a:latin typeface="+mj-ea"/>
                <a:ea typeface="+mj-ea"/>
              </a:rPr>
              <a:t>巴</a:t>
            </a:r>
            <a:r>
              <a:rPr lang="zh-TW" altLang="en-US" sz="2400" dirty="0" smtClean="0">
                <a:latin typeface="+mj-ea"/>
                <a:ea typeface="+mj-ea"/>
              </a:rPr>
              <a:t>布英達</a:t>
            </a:r>
            <a:r>
              <a:rPr lang="zh-TW" altLang="en-US" sz="2400" dirty="0" smtClean="0">
                <a:latin typeface="+mj-ea"/>
                <a:ea typeface="+mj-ea"/>
              </a:rPr>
              <a:t>飯店</a:t>
            </a:r>
            <a:r>
              <a:rPr lang="en-US" altLang="zh-TW" sz="2400" dirty="0" err="1" smtClean="0">
                <a:latin typeface="+mj-ea"/>
                <a:ea typeface="+mj-ea"/>
              </a:rPr>
              <a:t>Bambu</a:t>
            </a:r>
            <a:r>
              <a:rPr lang="en-US" altLang="zh-TW" sz="2400" dirty="0" smtClean="0">
                <a:latin typeface="+mj-ea"/>
                <a:ea typeface="+mj-ea"/>
              </a:rPr>
              <a:t> Indah</a:t>
            </a:r>
            <a:endParaRPr lang="en-US" altLang="zh-TW" sz="2400" dirty="0" smtClean="0">
              <a:latin typeface="+mj-ea"/>
              <a:ea typeface="+mj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dirty="0" smtClean="0">
                <a:latin typeface="+mj-ea"/>
                <a:ea typeface="+mj-ea"/>
              </a:rPr>
              <a:t>斐濟 </a:t>
            </a:r>
            <a:r>
              <a:rPr lang="en-US" altLang="zh-TW" sz="2400" dirty="0" smtClean="0">
                <a:latin typeface="+mj-ea"/>
                <a:ea typeface="+mj-ea"/>
              </a:rPr>
              <a:t>‧</a:t>
            </a:r>
            <a:r>
              <a:rPr lang="zh-TW" altLang="en-US" sz="2400" dirty="0" smtClean="0">
                <a:latin typeface="+mj-ea"/>
                <a:ea typeface="+mj-ea"/>
              </a:rPr>
              <a:t>海神</a:t>
            </a:r>
            <a:r>
              <a:rPr lang="zh-TW" altLang="en-US" sz="2400" dirty="0" smtClean="0">
                <a:latin typeface="+mj-ea"/>
                <a:ea typeface="+mj-ea"/>
              </a:rPr>
              <a:t>海底渡假</a:t>
            </a:r>
            <a:r>
              <a:rPr lang="zh-TW" altLang="en-US" sz="2400" dirty="0" smtClean="0">
                <a:latin typeface="+mj-ea"/>
                <a:ea typeface="+mj-ea"/>
              </a:rPr>
              <a:t>村</a:t>
            </a:r>
            <a:r>
              <a:rPr lang="en-US" altLang="zh-TW" sz="2400" dirty="0" smtClean="0">
                <a:latin typeface="+mj-ea"/>
                <a:ea typeface="+mj-ea"/>
              </a:rPr>
              <a:t>Poseidon Undersea </a:t>
            </a:r>
            <a:r>
              <a:rPr lang="en-US" altLang="zh-TW" sz="2400" dirty="0" smtClean="0">
                <a:latin typeface="+mj-ea"/>
                <a:ea typeface="+mj-ea"/>
              </a:rPr>
              <a:t>Resort</a:t>
            </a:r>
            <a:endParaRPr lang="en-US" altLang="zh-TW" sz="2400" b="1" dirty="0" smtClean="0">
              <a:latin typeface="+mj-ea"/>
              <a:ea typeface="+mj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000" b="1" dirty="0" smtClean="0">
              <a:latin typeface="+mj-ea"/>
              <a:ea typeface="+mj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altLang="zh-TW" sz="2800" b="1" dirty="0" smtClean="0">
              <a:latin typeface="+mj-ea"/>
              <a:ea typeface="+mj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800" b="1" dirty="0">
              <a:latin typeface="+mj-ea"/>
              <a:ea typeface="+mj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TW" b="1" dirty="0">
              <a:latin typeface="+mj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TW" b="1" dirty="0">
              <a:latin typeface="+mj-ea"/>
            </a:endParaRPr>
          </a:p>
          <a:p>
            <a:endParaRPr lang="en-US" altLang="zh-TW" b="1" dirty="0">
              <a:latin typeface="+mj-ea"/>
            </a:endParaRPr>
          </a:p>
          <a:p>
            <a:endParaRPr lang="zh-TW" altLang="en-US" dirty="0" smtClean="0"/>
          </a:p>
          <a:p>
            <a:endParaRPr lang="zh-TW" altLang="en-US" dirty="0" smtClean="0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144000" cy="169855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dirty="0">
                <a:latin typeface="+mj-ea"/>
                <a:ea typeface="+mj-ea"/>
              </a:rPr>
              <a:t>杜拜棕櫚島亞特蘭蒂斯度假酒店 </a:t>
            </a:r>
            <a:r>
              <a:rPr kumimoji="0" lang="zh-TW" altLang="en-US" sz="2400" dirty="0">
                <a:latin typeface="+mj-ea"/>
                <a:ea typeface="+mj-ea"/>
              </a:rPr>
              <a:t>（</a:t>
            </a:r>
            <a:r>
              <a:rPr kumimoji="0" lang="en-US" altLang="zh-TW" sz="2400" dirty="0">
                <a:latin typeface="+mj-ea"/>
                <a:ea typeface="+mj-ea"/>
              </a:rPr>
              <a:t>Atlantis The Palm</a:t>
            </a:r>
            <a:r>
              <a:rPr kumimoji="0" lang="zh-TW" altLang="en-US" sz="2400" dirty="0">
                <a:latin typeface="+mj-ea"/>
                <a:ea typeface="+mj-ea"/>
              </a:rPr>
              <a:t>）</a:t>
            </a:r>
            <a:endParaRPr lang="en-US" altLang="zh-TW" sz="2400" b="1" dirty="0">
              <a:latin typeface="+mj-ea"/>
              <a:ea typeface="+mj-ea"/>
            </a:endParaRPr>
          </a:p>
        </p:txBody>
      </p:sp>
      <p:pic>
        <p:nvPicPr>
          <p:cNvPr id="5122" name="Picture 2" descr="杜拜棕櫚島亞特蘭蒂斯度假酒店 （Atlantis The Palm）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1" y="2276872"/>
            <a:ext cx="6802233" cy="45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184482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 smtClean="0"/>
              <a:t>限量水底</a:t>
            </a:r>
            <a:r>
              <a:rPr lang="zh-TW" altLang="en-US" dirty="0" smtClean="0"/>
              <a:t>套房</a:t>
            </a:r>
            <a:r>
              <a:rPr lang="en-US" altLang="zh-TW" dirty="0" smtClean="0"/>
              <a:t>‧</a:t>
            </a:r>
            <a:r>
              <a:rPr lang="zh-TW" altLang="en-US" dirty="0" smtClean="0">
                <a:solidFill>
                  <a:srgbClr val="1A1A1A"/>
                </a:solidFill>
                <a:latin typeface="Helvetica Neue"/>
              </a:rPr>
              <a:t>水上</a:t>
            </a:r>
            <a:r>
              <a:rPr lang="zh-TW" altLang="en-US" dirty="0">
                <a:solidFill>
                  <a:srgbClr val="1A1A1A"/>
                </a:solidFill>
                <a:latin typeface="Helvetica Neue"/>
              </a:rPr>
              <a:t>樂園</a:t>
            </a:r>
            <a:r>
              <a:rPr lang="zh-TW" altLang="en-US" dirty="0" smtClean="0">
                <a:solidFill>
                  <a:srgbClr val="1A1A1A"/>
                </a:solidFill>
                <a:latin typeface="Helvetica Neue"/>
              </a:rPr>
              <a:t>有一條九</a:t>
            </a:r>
            <a:r>
              <a:rPr lang="zh-TW" altLang="en-US" dirty="0">
                <a:solidFill>
                  <a:srgbClr val="1A1A1A"/>
                </a:solidFill>
                <a:latin typeface="Helvetica Neue"/>
              </a:rPr>
              <a:t>層樓高、</a:t>
            </a:r>
            <a:r>
              <a:rPr lang="en-US" altLang="zh-TW" dirty="0">
                <a:solidFill>
                  <a:srgbClr val="1A1A1A"/>
                </a:solidFill>
                <a:latin typeface="Helvetica Neue"/>
              </a:rPr>
              <a:t>90</a:t>
            </a:r>
            <a:r>
              <a:rPr lang="zh-TW" altLang="en-US" dirty="0">
                <a:solidFill>
                  <a:srgbClr val="1A1A1A"/>
                </a:solidFill>
                <a:latin typeface="Helvetica Neue"/>
              </a:rPr>
              <a:t>度直落的滑水</a:t>
            </a:r>
            <a:r>
              <a:rPr lang="zh-TW" altLang="en-US" dirty="0" smtClean="0">
                <a:solidFill>
                  <a:srgbClr val="1A1A1A"/>
                </a:solidFill>
                <a:latin typeface="Helvetica Neue"/>
              </a:rPr>
              <a:t>道</a:t>
            </a:r>
            <a:endParaRPr lang="en-US" altLang="zh-TW" dirty="0" smtClean="0">
              <a:solidFill>
                <a:srgbClr val="1A1A1A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5909408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相關圖片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037" y="1"/>
            <a:ext cx="5148064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相關圖片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911326"/>
            <a:ext cx="4455786" cy="294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「杜拜棕櫚島亞特蘭蒂斯度假酒店 房間」的圖片搜尋結果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037" y="2977567"/>
            <a:ext cx="5148064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251520" y="2060848"/>
            <a:ext cx="36790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入住奢華的水底套房就算是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在洗澡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也可以看到海洋生物在你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眼前悠遊活動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。</a:t>
            </a:r>
            <a:b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</a:br>
            <a:endParaRPr lang="zh-TW" altLang="en-US" dirty="0">
              <a:solidFill>
                <a:schemeClr val="accent6">
                  <a:lumMod val="7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03085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相關圖片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3956"/>
          <a:stretch/>
        </p:blipFill>
        <p:spPr bwMode="auto">
          <a:xfrm>
            <a:off x="0" y="4000500"/>
            <a:ext cx="4416574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杜拜棕櫚島亞特蘭蒂斯度假酒店 （Atlantis The Palm）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87133"/>
            <a:ext cx="4229558" cy="537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179512" y="2348880"/>
            <a:ext cx="3888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90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度直落的滑水道，你由高處衝下會進入底層的水族箱管道中，跟鯊魚、魔鬼魚等打招呼！</a:t>
            </a:r>
          </a:p>
        </p:txBody>
      </p:sp>
    </p:spTree>
    <p:extLst>
      <p:ext uri="{BB962C8B-B14F-4D97-AF65-F5344CB8AC3E}">
        <p14:creationId xmlns:p14="http://schemas.microsoft.com/office/powerpoint/2010/main" xmlns="" val="356904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476672" y="620688"/>
            <a:ext cx="19607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玻璃水下餐廳</a:t>
            </a:r>
            <a:endParaRPr lang="en-US" altLang="zh-TW" dirty="0" smtClean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 smtClean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獨一無二海底房</a:t>
            </a:r>
            <a:endParaRPr lang="zh-TW" altLang="en-US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098" name="Picture 2" descr="https://dqsb369bt0m9o.cloudfront.net/images/upload/article/15052/A15052_1490607309_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669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144000" cy="169855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dirty="0" smtClean="0">
                <a:latin typeface="+mj-ea"/>
                <a:ea typeface="+mj-ea"/>
              </a:rPr>
              <a:t>加勒比海 </a:t>
            </a:r>
            <a:r>
              <a:rPr lang="en-US" altLang="zh-TW" sz="4400" dirty="0" smtClean="0">
                <a:latin typeface="+mj-ea"/>
                <a:ea typeface="+mj-ea"/>
              </a:rPr>
              <a:t>-</a:t>
            </a:r>
            <a:r>
              <a:rPr lang="zh-TW" altLang="en-US" sz="4400" dirty="0" smtClean="0">
                <a:latin typeface="+mj-ea"/>
                <a:ea typeface="+mj-ea"/>
              </a:rPr>
              <a:t>戀人深</a:t>
            </a:r>
            <a:r>
              <a:rPr lang="zh-TW" altLang="en-US" sz="4400" dirty="0" smtClean="0">
                <a:latin typeface="+mj-ea"/>
                <a:ea typeface="+mj-ea"/>
              </a:rPr>
              <a:t>潛艇</a:t>
            </a:r>
            <a:endParaRPr lang="en-US" altLang="zh-TW" sz="4400" dirty="0" smtClean="0">
              <a:latin typeface="+mj-ea"/>
              <a:ea typeface="+mj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 smtClean="0">
                <a:latin typeface="+mj-ea"/>
                <a:ea typeface="+mj-ea"/>
              </a:rPr>
              <a:t>（</a:t>
            </a:r>
            <a:r>
              <a:rPr lang="en-US" altLang="zh-TW" sz="2400" dirty="0" smtClean="0">
                <a:latin typeface="+mj-ea"/>
                <a:ea typeface="+mj-ea"/>
              </a:rPr>
              <a:t>Lovers Deep Submarine </a:t>
            </a:r>
            <a:r>
              <a:rPr kumimoji="0" lang="zh-TW" altLang="en-US" sz="2400" dirty="0" smtClean="0">
                <a:latin typeface="+mj-ea"/>
                <a:ea typeface="+mj-ea"/>
              </a:rPr>
              <a:t>）</a:t>
            </a:r>
            <a:endParaRPr lang="en-US" altLang="zh-TW" sz="2400" b="1" dirty="0">
              <a:latin typeface="+mj-ea"/>
              <a:ea typeface="+mj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191683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 smtClean="0">
                <a:latin typeface="+mj-ea"/>
                <a:ea typeface="+mj-ea"/>
              </a:rPr>
              <a:t>改裝</a:t>
            </a:r>
            <a:r>
              <a:rPr lang="zh-TW" altLang="en-US" dirty="0" smtClean="0">
                <a:latin typeface="+mj-ea"/>
                <a:ea typeface="+mj-ea"/>
              </a:rPr>
              <a:t>的休閒</a:t>
            </a:r>
            <a:r>
              <a:rPr lang="zh-TW" altLang="en-US" dirty="0" smtClean="0">
                <a:latin typeface="+mj-ea"/>
                <a:ea typeface="+mj-ea"/>
              </a:rPr>
              <a:t>潛艇，</a:t>
            </a:r>
            <a:r>
              <a:rPr lang="en-US" altLang="zh-TW" dirty="0" smtClean="0">
                <a:latin typeface="+mj-ea"/>
                <a:ea typeface="+mj-ea"/>
              </a:rPr>
              <a:t>2014</a:t>
            </a:r>
            <a:r>
              <a:rPr lang="zh-TW" altLang="en-US" dirty="0" smtClean="0">
                <a:latin typeface="+mj-ea"/>
                <a:ea typeface="+mj-ea"/>
              </a:rPr>
              <a:t>年情人節及時</a:t>
            </a:r>
            <a:r>
              <a:rPr lang="zh-TW" altLang="en-US" dirty="0" smtClean="0">
                <a:latin typeface="+mj-ea"/>
                <a:ea typeface="+mj-ea"/>
              </a:rPr>
              <a:t>推出，</a:t>
            </a:r>
            <a:r>
              <a:rPr lang="zh-TW" altLang="en-US" dirty="0" smtClean="0">
                <a:latin typeface="+mj-ea"/>
                <a:ea typeface="+mj-ea"/>
              </a:rPr>
              <a:t>享受海洋與世界其他地方之間的</a:t>
            </a:r>
            <a:r>
              <a:rPr lang="zh-TW" altLang="en-US" dirty="0" smtClean="0">
                <a:latin typeface="+mj-ea"/>
                <a:ea typeface="+mj-ea"/>
              </a:rPr>
              <a:t>隔離</a:t>
            </a:r>
            <a:endParaRPr lang="en-US" altLang="zh-TW" dirty="0" smtClean="0">
              <a:solidFill>
                <a:srgbClr val="1A1A1A"/>
              </a:solidFill>
              <a:latin typeface="+mj-ea"/>
              <a:ea typeface="+mj-ea"/>
            </a:endParaRPr>
          </a:p>
        </p:txBody>
      </p:sp>
      <p:pic>
        <p:nvPicPr>
          <p:cNvPr id="5" name="Picture 2" descr="https://www.oliverstravels.com/blog/wp-content/uploads/2014/02/Mile-Low-Club-Exterior-Olivers-Travels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828600" y="2492896"/>
            <a:ext cx="5186825" cy="4581128"/>
          </a:xfrm>
          <a:prstGeom prst="rect">
            <a:avLst/>
          </a:prstGeom>
          <a:noFill/>
        </p:spPr>
      </p:pic>
      <p:pic>
        <p:nvPicPr>
          <p:cNvPr id="289794" name="Picture 2" descr="The Lovers Deep Submarine"/>
          <p:cNvPicPr>
            <a:picLocks noChangeAspect="1" noChangeArrowheads="1"/>
          </p:cNvPicPr>
          <p:nvPr/>
        </p:nvPicPr>
        <p:blipFill>
          <a:blip r:embed="rId3" cstate="print"/>
          <a:srcRect l="8252" t="4716"/>
          <a:stretch>
            <a:fillRect/>
          </a:stretch>
        </p:blipFill>
        <p:spPr bwMode="auto">
          <a:xfrm>
            <a:off x="3707904" y="2492896"/>
            <a:ext cx="5604115" cy="4365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35909408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144000" cy="169855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dirty="0" smtClean="0">
                <a:latin typeface="+mj-ea"/>
                <a:ea typeface="+mj-ea"/>
              </a:rPr>
              <a:t>加勒比海 </a:t>
            </a:r>
            <a:r>
              <a:rPr lang="en-US" altLang="zh-TW" sz="4400" dirty="0" smtClean="0">
                <a:latin typeface="+mj-ea"/>
                <a:ea typeface="+mj-ea"/>
              </a:rPr>
              <a:t>-</a:t>
            </a:r>
            <a:r>
              <a:rPr lang="zh-TW" altLang="en-US" sz="4400" dirty="0" smtClean="0">
                <a:latin typeface="+mj-ea"/>
                <a:ea typeface="+mj-ea"/>
              </a:rPr>
              <a:t>戀人深</a:t>
            </a:r>
            <a:r>
              <a:rPr lang="zh-TW" altLang="en-US" sz="4400" dirty="0" smtClean="0">
                <a:latin typeface="+mj-ea"/>
                <a:ea typeface="+mj-ea"/>
              </a:rPr>
              <a:t>潛艇</a:t>
            </a:r>
            <a:endParaRPr lang="en-US" altLang="zh-TW" sz="4400" dirty="0" smtClean="0">
              <a:latin typeface="+mj-ea"/>
              <a:ea typeface="+mj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dirty="0" smtClean="0">
                <a:latin typeface="+mj-ea"/>
                <a:ea typeface="+mj-ea"/>
              </a:rPr>
              <a:t>（</a:t>
            </a:r>
            <a:r>
              <a:rPr lang="en-US" altLang="zh-TW" sz="4400" dirty="0" smtClean="0">
                <a:latin typeface="+mj-ea"/>
                <a:ea typeface="+mj-ea"/>
              </a:rPr>
              <a:t>Lovers Deep Submarine </a:t>
            </a:r>
            <a:r>
              <a:rPr kumimoji="0" lang="zh-TW" altLang="en-US" sz="4400" dirty="0" smtClean="0">
                <a:latin typeface="+mj-ea"/>
                <a:ea typeface="+mj-ea"/>
              </a:rPr>
              <a:t>）</a:t>
            </a:r>
            <a:endParaRPr lang="en-US" altLang="zh-TW" sz="4400" b="1" dirty="0">
              <a:latin typeface="+mj-ea"/>
              <a:ea typeface="+mj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184482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 smtClean="0"/>
              <a:t>限量水底</a:t>
            </a:r>
            <a:r>
              <a:rPr lang="zh-TW" altLang="en-US" dirty="0" smtClean="0"/>
              <a:t>套房</a:t>
            </a:r>
            <a:r>
              <a:rPr lang="en-US" altLang="zh-TW" dirty="0" smtClean="0"/>
              <a:t>‧</a:t>
            </a:r>
            <a:r>
              <a:rPr lang="zh-TW" altLang="en-US" dirty="0" smtClean="0">
                <a:solidFill>
                  <a:srgbClr val="1A1A1A"/>
                </a:solidFill>
                <a:latin typeface="Helvetica Neue"/>
              </a:rPr>
              <a:t>水上</a:t>
            </a:r>
            <a:r>
              <a:rPr lang="zh-TW" altLang="en-US" dirty="0">
                <a:solidFill>
                  <a:srgbClr val="1A1A1A"/>
                </a:solidFill>
                <a:latin typeface="Helvetica Neue"/>
              </a:rPr>
              <a:t>樂園</a:t>
            </a:r>
            <a:r>
              <a:rPr lang="zh-TW" altLang="en-US" dirty="0" smtClean="0">
                <a:solidFill>
                  <a:srgbClr val="1A1A1A"/>
                </a:solidFill>
                <a:latin typeface="Helvetica Neue"/>
              </a:rPr>
              <a:t>有一條九</a:t>
            </a:r>
            <a:r>
              <a:rPr lang="zh-TW" altLang="en-US" dirty="0">
                <a:solidFill>
                  <a:srgbClr val="1A1A1A"/>
                </a:solidFill>
                <a:latin typeface="Helvetica Neue"/>
              </a:rPr>
              <a:t>層樓高、</a:t>
            </a:r>
            <a:r>
              <a:rPr lang="en-US" altLang="zh-TW" dirty="0">
                <a:solidFill>
                  <a:srgbClr val="1A1A1A"/>
                </a:solidFill>
                <a:latin typeface="Helvetica Neue"/>
              </a:rPr>
              <a:t>90</a:t>
            </a:r>
            <a:r>
              <a:rPr lang="zh-TW" altLang="en-US" dirty="0">
                <a:solidFill>
                  <a:srgbClr val="1A1A1A"/>
                </a:solidFill>
                <a:latin typeface="Helvetica Neue"/>
              </a:rPr>
              <a:t>度直落的滑水</a:t>
            </a:r>
            <a:r>
              <a:rPr lang="zh-TW" altLang="en-US" dirty="0" smtClean="0">
                <a:solidFill>
                  <a:srgbClr val="1A1A1A"/>
                </a:solidFill>
                <a:latin typeface="Helvetica Neue"/>
              </a:rPr>
              <a:t>道</a:t>
            </a:r>
            <a:endParaRPr lang="en-US" altLang="zh-TW" dirty="0" smtClean="0">
              <a:solidFill>
                <a:srgbClr val="1A1A1A"/>
              </a:solidFill>
              <a:latin typeface="Helvetica Neue"/>
            </a:endParaRPr>
          </a:p>
        </p:txBody>
      </p:sp>
      <p:pic>
        <p:nvPicPr>
          <p:cNvPr id="290818" name="Picture 2" descr="Lovers Deep Submarine - Loun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789040"/>
            <a:ext cx="4788025" cy="3068960"/>
          </a:xfrm>
          <a:prstGeom prst="rect">
            <a:avLst/>
          </a:prstGeom>
          <a:noFill/>
        </p:spPr>
      </p:pic>
      <p:pic>
        <p:nvPicPr>
          <p:cNvPr id="290820" name="Picture 4" descr="Lovers Deep Submarine - Bathro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789041"/>
            <a:ext cx="4355976" cy="3068960"/>
          </a:xfrm>
          <a:prstGeom prst="rect">
            <a:avLst/>
          </a:prstGeom>
          <a:noFill/>
        </p:spPr>
      </p:pic>
      <p:pic>
        <p:nvPicPr>
          <p:cNvPr id="290822" name="Picture 6" descr="submarine_bedro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38045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35909408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文字版面配置區 3"/>
          <p:cNvSpPr>
            <a:spLocks noGrp="1"/>
          </p:cNvSpPr>
          <p:nvPr>
            <p:ph type="body" sz="quarter" idx="13"/>
          </p:nvPr>
        </p:nvSpPr>
        <p:spPr>
          <a:xfrm>
            <a:off x="827088" y="1773238"/>
            <a:ext cx="7920037" cy="4176712"/>
          </a:xfrm>
        </p:spPr>
        <p:txBody>
          <a:bodyPr/>
          <a:lstStyle/>
          <a:p>
            <a:endParaRPr lang="zh-TW" altLang="en-US" smtClean="0"/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8686800" cy="1143000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聖馬可廣場</a:t>
            </a:r>
            <a:r>
              <a:rPr lang="en-US" altLang="zh-TW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</a:t>
            </a:r>
            <a:r>
              <a:rPr lang="zh-TW" alt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在澳門</a:t>
            </a:r>
            <a:endParaRPr lang="zh-TW" altLang="en-US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84676" name="Picture 2" descr="威尼斯人9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0825" y="1333500"/>
            <a:ext cx="8713788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144000" cy="169855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dirty="0" smtClean="0">
                <a:latin typeface="+mj-ea"/>
                <a:ea typeface="+mj-ea"/>
              </a:rPr>
              <a:t>新加坡</a:t>
            </a:r>
            <a:r>
              <a:rPr lang="en-US" altLang="zh-TW" sz="4400" dirty="0" smtClean="0">
                <a:latin typeface="+mj-ea"/>
                <a:ea typeface="+mj-ea"/>
              </a:rPr>
              <a:t>‧</a:t>
            </a:r>
            <a:r>
              <a:rPr lang="zh-TW" altLang="en-US" sz="4400" dirty="0" smtClean="0">
                <a:latin typeface="+mj-ea"/>
                <a:ea typeface="+mj-ea"/>
              </a:rPr>
              <a:t>聖淘沙名勝</a:t>
            </a:r>
            <a:r>
              <a:rPr lang="zh-TW" altLang="en-US" sz="4400" dirty="0" smtClean="0">
                <a:latin typeface="+mj-ea"/>
                <a:ea typeface="+mj-ea"/>
              </a:rPr>
              <a:t>世界</a:t>
            </a:r>
            <a:r>
              <a:rPr lang="en-US" altLang="zh-TW" sz="4400" dirty="0" smtClean="0">
                <a:latin typeface="+mj-ea"/>
                <a:ea typeface="+mj-ea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 smtClean="0">
                <a:latin typeface="+mj-ea"/>
                <a:ea typeface="+mj-ea"/>
              </a:rPr>
              <a:t>（</a:t>
            </a:r>
            <a:r>
              <a:rPr lang="en-US" altLang="zh-TW" sz="2400" dirty="0" smtClean="0">
                <a:latin typeface="+mj-ea"/>
                <a:ea typeface="+mj-ea"/>
              </a:rPr>
              <a:t>Resorts World </a:t>
            </a:r>
            <a:r>
              <a:rPr lang="en-US" altLang="zh-TW" sz="2400" dirty="0" err="1" smtClean="0">
                <a:latin typeface="+mj-ea"/>
                <a:ea typeface="+mj-ea"/>
              </a:rPr>
              <a:t>Sentosa</a:t>
            </a:r>
            <a:r>
              <a:rPr kumimoji="0" lang="zh-TW" altLang="en-US" sz="2400" dirty="0" smtClean="0">
                <a:latin typeface="+mj-ea"/>
                <a:ea typeface="+mj-ea"/>
              </a:rPr>
              <a:t>）</a:t>
            </a:r>
            <a:endParaRPr lang="en-US" altLang="zh-TW" sz="2400" b="1" dirty="0">
              <a:latin typeface="+mj-ea"/>
              <a:ea typeface="+mj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177281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 smtClean="0">
                <a:latin typeface="+mj-ea"/>
                <a:ea typeface="+mj-ea"/>
              </a:rPr>
              <a:t>聖</a:t>
            </a:r>
            <a:r>
              <a:rPr lang="zh-TW" altLang="en-US" dirty="0" smtClean="0">
                <a:latin typeface="+mj-ea"/>
                <a:ea typeface="+mj-ea"/>
              </a:rPr>
              <a:t>淘新加坡</a:t>
            </a:r>
            <a:r>
              <a:rPr lang="zh-TW" altLang="en-US" dirty="0" smtClean="0">
                <a:latin typeface="+mj-ea"/>
                <a:ea typeface="+mj-ea"/>
              </a:rPr>
              <a:t>聖淘沙島的綜合式度假勝地，主要景點包括賭場、環球影城及水族館 </a:t>
            </a:r>
            <a:endParaRPr lang="en-US" altLang="zh-TW" dirty="0" smtClean="0">
              <a:solidFill>
                <a:srgbClr val="1A1A1A"/>
              </a:solidFill>
              <a:latin typeface="+mj-ea"/>
              <a:ea typeface="+mj-ea"/>
            </a:endParaRPr>
          </a:p>
        </p:txBody>
      </p:sp>
      <p:pic>
        <p:nvPicPr>
          <p:cNvPr id="291842" name="Picture 2" descr="https://dqsb369bt0m9o.cloudfront.net/images/upload/article/15052/A15052_1490607309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82709"/>
            <a:ext cx="6228184" cy="4675291"/>
          </a:xfrm>
          <a:prstGeom prst="rect">
            <a:avLst/>
          </a:prstGeom>
          <a:noFill/>
        </p:spPr>
      </p:pic>
      <p:pic>
        <p:nvPicPr>
          <p:cNvPr id="291844" name="Picture 4" descr="ãResorts World Sentosaãçåçæå°çµæ"/>
          <p:cNvPicPr>
            <a:picLocks noChangeAspect="1" noChangeArrowheads="1"/>
          </p:cNvPicPr>
          <p:nvPr/>
        </p:nvPicPr>
        <p:blipFill>
          <a:blip r:embed="rId3" cstate="print"/>
          <a:srcRect t="15026"/>
          <a:stretch>
            <a:fillRect/>
          </a:stretch>
        </p:blipFill>
        <p:spPr bwMode="auto">
          <a:xfrm>
            <a:off x="6228184" y="5229200"/>
            <a:ext cx="2941429" cy="1628800"/>
          </a:xfrm>
          <a:prstGeom prst="rect">
            <a:avLst/>
          </a:prstGeom>
          <a:noFill/>
        </p:spPr>
      </p:pic>
      <p:pic>
        <p:nvPicPr>
          <p:cNvPr id="291846" name="Picture 6" descr="ç¸éåç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204864"/>
            <a:ext cx="2915816" cy="1134102"/>
          </a:xfrm>
          <a:prstGeom prst="rect">
            <a:avLst/>
          </a:prstGeom>
          <a:noFill/>
        </p:spPr>
      </p:pic>
      <p:pic>
        <p:nvPicPr>
          <p:cNvPr id="291848" name="Picture 8" descr="ãResorts World Sentosaãçåçæå°çµæ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3284984"/>
            <a:ext cx="2915816" cy="19456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35909408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144000" cy="169855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dirty="0" smtClean="0">
                <a:latin typeface="+mj-ea"/>
                <a:ea typeface="+mj-ea"/>
              </a:rPr>
              <a:t>曼塔水下旅館</a:t>
            </a:r>
            <a:endParaRPr kumimoji="0" lang="en-US" altLang="zh-TW" sz="4400" dirty="0" smtClean="0">
              <a:latin typeface="+mj-ea"/>
              <a:ea typeface="+mj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 smtClean="0">
                <a:latin typeface="+mj-ea"/>
                <a:ea typeface="+mj-ea"/>
              </a:rPr>
              <a:t>（</a:t>
            </a:r>
            <a:r>
              <a:rPr lang="en-US" altLang="zh-TW" sz="2400" kern="100" dirty="0" smtClean="0">
                <a:latin typeface="+mj-ea"/>
                <a:ea typeface="+mj-ea"/>
                <a:cs typeface="Times New Roman" panose="02020603050405020304" pitchFamily="18" charset="0"/>
              </a:rPr>
              <a:t>Manta Resort</a:t>
            </a:r>
            <a:r>
              <a:rPr kumimoji="0" lang="zh-TW" altLang="en-US" sz="2400" dirty="0" smtClean="0">
                <a:latin typeface="+mj-ea"/>
                <a:ea typeface="+mj-ea"/>
              </a:rPr>
              <a:t>）</a:t>
            </a:r>
            <a:endParaRPr lang="en-US" altLang="zh-TW" sz="2400" b="1" dirty="0">
              <a:latin typeface="+mj-ea"/>
              <a:ea typeface="+mj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9512" y="1835532"/>
            <a:ext cx="8964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 smtClean="0">
                <a:latin typeface="+mj-ea"/>
                <a:ea typeface="+mj-ea"/>
              </a:rPr>
              <a:t>非洲坦尚尼</a:t>
            </a:r>
            <a:r>
              <a:rPr lang="zh-TW" altLang="en-US" dirty="0" smtClean="0">
                <a:latin typeface="+mj-ea"/>
                <a:ea typeface="+mj-ea"/>
              </a:rPr>
              <a:t>亞外部</a:t>
            </a:r>
            <a:r>
              <a:rPr lang="zh-TW" altLang="en-US" dirty="0" smtClean="0">
                <a:latin typeface="+mj-ea"/>
                <a:ea typeface="+mj-ea"/>
              </a:rPr>
              <a:t>島嶼的奔巴</a:t>
            </a:r>
            <a:r>
              <a:rPr lang="zh-TW" altLang="en-US" dirty="0" smtClean="0">
                <a:latin typeface="+mj-ea"/>
                <a:ea typeface="+mj-ea"/>
              </a:rPr>
              <a:t>島</a:t>
            </a:r>
            <a:r>
              <a:rPr lang="zh-TW" altLang="zh-TW" kern="100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「</a:t>
            </a:r>
            <a:r>
              <a:rPr lang="zh-TW" altLang="zh-TW" kern="100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漂浮在海中」的特殊旅館─曼塔水下</a:t>
            </a:r>
            <a:r>
              <a:rPr lang="zh-TW" altLang="zh-TW" kern="100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旅館</a:t>
            </a:r>
            <a:endParaRPr lang="zh-TW" altLang="zh-TW" kern="100" dirty="0">
              <a:solidFill>
                <a:schemeClr val="accent6">
                  <a:lumMod val="75000"/>
                </a:schemeClr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Picture 2" descr="https://cdn2.ettoday.net/images/776/d77643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19112"/>
            <a:ext cx="7416824" cy="463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35909408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cdn2.ettoday.net/images/776/d77643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3248" y="0"/>
            <a:ext cx="9277248" cy="696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323528" y="404664"/>
            <a:ext cx="6647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kern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曼</a:t>
            </a:r>
            <a:r>
              <a:rPr lang="zh-TW" altLang="zh-TW" kern="1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塔</a:t>
            </a:r>
            <a:r>
              <a:rPr lang="zh-TW" altLang="en-US" kern="1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渡假村在茫茫大海發出光亮，似乎在招喚你前往大海冒險</a:t>
            </a:r>
            <a:endParaRPr lang="zh-TW" altLang="en-US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962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4717032" y="764704"/>
            <a:ext cx="38164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kumimoji="0" lang="zh-TW" altLang="zh-TW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夜晚</a:t>
            </a:r>
            <a:r>
              <a:rPr kumimoji="0" lang="zh-TW" altLang="zh-TW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，</a:t>
            </a:r>
            <a:endParaRPr kumimoji="0" lang="en-US" altLang="zh-TW" dirty="0" smtClean="0">
              <a:solidFill>
                <a:schemeClr val="accent6">
                  <a:lumMod val="75000"/>
                </a:schemeClr>
              </a:solidFill>
              <a:latin typeface="+mj-ea"/>
              <a:ea typeface="+mj-ea"/>
            </a:endParaRPr>
          </a:p>
          <a:p>
            <a:pPr lvl="0" eaLnBrk="0" hangingPunct="0"/>
            <a:r>
              <a:rPr kumimoji="0" lang="zh-TW" altLang="zh-TW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窗</a:t>
            </a:r>
            <a:r>
              <a:rPr kumimoji="0" lang="zh-TW" altLang="zh-TW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邊的燈光會吸引白天深</a:t>
            </a:r>
            <a:r>
              <a:rPr kumimoji="0" lang="zh-TW" altLang="zh-TW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居</a:t>
            </a:r>
            <a:r>
              <a:rPr kumimoji="0" lang="zh-TW" altLang="en-US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的</a:t>
            </a:r>
            <a:r>
              <a:rPr kumimoji="0" lang="zh-TW" altLang="zh-TW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海洋</a:t>
            </a:r>
            <a:r>
              <a:rPr kumimoji="0" lang="zh-TW" altLang="zh-TW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住客</a:t>
            </a:r>
            <a:r>
              <a:rPr kumimoji="0" lang="zh-TW" altLang="zh-TW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靠近</a:t>
            </a:r>
            <a:r>
              <a:rPr kumimoji="0" lang="zh-TW" altLang="en-US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。</a:t>
            </a:r>
            <a:r>
              <a:rPr kumimoji="0" lang="zh-TW" altLang="zh-TW" sz="600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 </a:t>
            </a:r>
            <a:endParaRPr kumimoji="0" lang="zh-TW" altLang="zh-TW" dirty="0">
              <a:solidFill>
                <a:schemeClr val="accent6">
                  <a:lumMod val="7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2053" name="Picture 5" descr="http://tw.ptt01.cc/zhtw/c007/Image/20151117/635833396370732188838464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1" y="4941168"/>
            <a:ext cx="2051719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://tw.ptt01.cc/zhtw/c007/Image/20151117/6358333965173727467566077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642"/>
          <a:stretch/>
        </p:blipFill>
        <p:spPr bwMode="auto">
          <a:xfrm>
            <a:off x="7092280" y="3068960"/>
            <a:ext cx="2051720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2868" name="Picture 4" descr="ç¸éåç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9144001" cy="3140968"/>
          </a:xfrm>
          <a:prstGeom prst="rect">
            <a:avLst/>
          </a:prstGeom>
          <a:noFill/>
        </p:spPr>
      </p:pic>
      <p:pic>
        <p:nvPicPr>
          <p:cNvPr id="292870" name="Picture 6" descr="ãThe Manta Resortãçåçæå°çµæ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140968"/>
            <a:ext cx="7103492" cy="37170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5300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住宿相片集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058" y="1700808"/>
            <a:ext cx="9167058" cy="523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1835696" y="6555079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Conrad </a:t>
            </a:r>
            <a:r>
              <a:rPr lang="en-US" altLang="zh-TW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Rangali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Island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度假村的別墅建在伸入印度洋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500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米的海面上</a:t>
            </a:r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9144000" cy="169855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馬爾代夫倫格里島康萊德酒店</a:t>
            </a:r>
            <a:endParaRPr kumimoji="0"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(Conrad Maldives </a:t>
            </a:r>
            <a:r>
              <a:rPr kumimoji="0" lang="en-US" altLang="zh-TW" sz="2400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Rangali</a:t>
            </a:r>
            <a:r>
              <a:rPr kumimoji="0"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Island</a:t>
            </a:r>
            <a:r>
              <a:rPr kumimoji="0"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0" lang="zh-TW" altLang="it-IT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40741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住宿相片集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70" y="3827859"/>
            <a:ext cx="4556335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住宿相片集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5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0" y="3861048"/>
            <a:ext cx="1960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</a:t>
            </a:r>
            <a:r>
              <a:rPr lang="zh-TW" altLang="en-US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玻璃水下餐廳</a:t>
            </a:r>
            <a:endParaRPr lang="en-US" altLang="zh-TW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 smtClean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Picture 2" descr="ãThe Manta Resortãçåçæå°çµæ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861048"/>
            <a:ext cx="4572000" cy="2996951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>
            <a:off x="8036004" y="6488668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海底客房</a:t>
            </a:r>
            <a:endParaRPr lang="zh-TW" altLang="en-US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6908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144000" cy="169855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TW" altLang="en-US" sz="3600" dirty="0" smtClean="0">
                <a:latin typeface="+mj-ea"/>
                <a:ea typeface="+mj-ea"/>
              </a:rPr>
              <a:t>瑞典</a:t>
            </a:r>
            <a:r>
              <a:rPr lang="en-US" altLang="zh-TW" sz="3600" dirty="0" smtClean="0">
                <a:latin typeface="+mj-ea"/>
                <a:ea typeface="+mj-ea"/>
              </a:rPr>
              <a:t>‧</a:t>
            </a:r>
            <a:r>
              <a:rPr lang="zh-TW" altLang="en-US" sz="3600" dirty="0" smtClean="0">
                <a:latin typeface="+mj-ea"/>
                <a:ea typeface="+mj-ea"/>
              </a:rPr>
              <a:t>韋斯特羅</a:t>
            </a:r>
            <a:r>
              <a:rPr lang="zh-TW" altLang="en-US" sz="3600" dirty="0" smtClean="0">
                <a:latin typeface="+mj-ea"/>
                <a:ea typeface="+mj-ea"/>
              </a:rPr>
              <a:t>斯</a:t>
            </a:r>
            <a:endParaRPr lang="en-US" altLang="zh-TW" sz="3600" dirty="0" smtClean="0">
              <a:latin typeface="+mj-ea"/>
              <a:ea typeface="+mj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400" dirty="0" smtClean="0">
                <a:latin typeface="+mj-ea"/>
                <a:ea typeface="+mj-ea"/>
              </a:rPr>
              <a:t>(</a:t>
            </a:r>
            <a:r>
              <a:rPr lang="en-US" altLang="zh-TW" sz="2400" dirty="0" smtClean="0">
                <a:latin typeface="+mj-ea"/>
                <a:ea typeface="+mj-ea"/>
              </a:rPr>
              <a:t>Utter </a:t>
            </a:r>
            <a:r>
              <a:rPr lang="en-US" altLang="zh-TW" sz="2400" dirty="0" smtClean="0">
                <a:latin typeface="+mj-ea"/>
                <a:ea typeface="+mj-ea"/>
              </a:rPr>
              <a:t>Inn</a:t>
            </a:r>
            <a:r>
              <a:rPr kumimoji="0" lang="en-US" altLang="zh-TW" sz="2400" dirty="0" smtClean="0">
                <a:latin typeface="+mj-ea"/>
                <a:ea typeface="+mj-ea"/>
              </a:rPr>
              <a:t>)</a:t>
            </a:r>
            <a:endParaRPr kumimoji="0" lang="zh-TW" altLang="it-IT" sz="2400" dirty="0" smtClean="0">
              <a:latin typeface="+mj-ea"/>
              <a:ea typeface="+mj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9512" y="1772816"/>
            <a:ext cx="8964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瑞典中部城市韋斯特羅斯市郊外的梅拉倫湖上，有一幢紅色小木屋，這就是</a:t>
            </a:r>
            <a:r>
              <a:rPr lang="en-US" altLang="zh-TW" dirty="0" smtClean="0">
                <a:latin typeface="+mj-ea"/>
                <a:ea typeface="+mj-ea"/>
              </a:rPr>
              <a:t>Utter Inn</a:t>
            </a:r>
            <a:r>
              <a:rPr lang="zh-TW" altLang="en-US" dirty="0" smtClean="0">
                <a:latin typeface="+mj-ea"/>
                <a:ea typeface="+mj-ea"/>
              </a:rPr>
              <a:t>水下酒店的</a:t>
            </a:r>
            <a:r>
              <a:rPr lang="zh-TW" altLang="en-US" dirty="0" smtClean="0">
                <a:latin typeface="+mj-ea"/>
                <a:ea typeface="+mj-ea"/>
              </a:rPr>
              <a:t>入口，房間</a:t>
            </a:r>
            <a:r>
              <a:rPr lang="zh-TW" altLang="en-US" dirty="0" smtClean="0">
                <a:latin typeface="+mj-ea"/>
                <a:ea typeface="+mj-ea"/>
              </a:rPr>
              <a:t>分為水上水下兩層，水面上的部分設有小廚房，水下部分則是設有觀景窗的</a:t>
            </a:r>
            <a:r>
              <a:rPr lang="zh-TW" altLang="en-US" dirty="0" smtClean="0">
                <a:latin typeface="+mj-ea"/>
                <a:ea typeface="+mj-ea"/>
              </a:rPr>
              <a:t>臥室。</a:t>
            </a:r>
            <a:endParaRPr lang="zh-TW" altLang="en-US" dirty="0">
              <a:latin typeface="+mj-ea"/>
              <a:ea typeface="+mj-ea"/>
            </a:endParaRPr>
          </a:p>
        </p:txBody>
      </p:sp>
      <p:pic>
        <p:nvPicPr>
          <p:cNvPr id="296962" name="Picture 2" descr="d595f5461d78b90bdf2547f5836da426-Hotell-Utter-Inn-Pia-Nordlander-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08920"/>
            <a:ext cx="6223620" cy="4149080"/>
          </a:xfrm>
          <a:prstGeom prst="rect">
            <a:avLst/>
          </a:prstGeom>
          <a:noFill/>
        </p:spPr>
      </p:pic>
      <p:pic>
        <p:nvPicPr>
          <p:cNvPr id="296966" name="Picture 6" descr="https://upload.wikimedia.org/wikipedia/commons/thumb/b/bb/Utter_inn.jpeg/800px-Utter_inn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3" y="2708920"/>
            <a:ext cx="2915817" cy="4149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040741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144000" cy="169855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TW" altLang="en-US" sz="3600" dirty="0" smtClean="0">
                <a:latin typeface="+mj-ea"/>
                <a:ea typeface="+mj-ea"/>
              </a:rPr>
              <a:t>佛羅裡達州大礁島</a:t>
            </a:r>
            <a:r>
              <a:rPr lang="en-US" altLang="zh-TW" sz="3600" dirty="0" smtClean="0">
                <a:latin typeface="+mj-ea"/>
                <a:ea typeface="+mj-ea"/>
              </a:rPr>
              <a:t>‧</a:t>
            </a:r>
            <a:r>
              <a:rPr lang="zh-TW" altLang="en-US" sz="3600" dirty="0" smtClean="0">
                <a:latin typeface="+mj-ea"/>
                <a:ea typeface="+mj-ea"/>
              </a:rPr>
              <a:t>朱爾斯海底</a:t>
            </a:r>
            <a:r>
              <a:rPr lang="zh-TW" altLang="en-US" sz="3600" dirty="0" smtClean="0">
                <a:latin typeface="+mj-ea"/>
                <a:ea typeface="+mj-ea"/>
              </a:rPr>
              <a:t>旅館</a:t>
            </a:r>
            <a:endParaRPr lang="en-US" altLang="zh-TW" sz="3600" dirty="0" smtClean="0">
              <a:latin typeface="+mj-ea"/>
              <a:ea typeface="+mj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400" dirty="0" smtClean="0">
                <a:latin typeface="+mj-ea"/>
                <a:ea typeface="+mj-ea"/>
              </a:rPr>
              <a:t>(</a:t>
            </a:r>
            <a:r>
              <a:rPr lang="en-US" altLang="zh-TW" sz="2400" dirty="0" err="1" smtClean="0">
                <a:latin typeface="+mj-ea"/>
                <a:ea typeface="+mj-ea"/>
              </a:rPr>
              <a:t>Jules’Undersea</a:t>
            </a:r>
            <a:r>
              <a:rPr lang="en-US" altLang="zh-TW" sz="2400" dirty="0" smtClean="0">
                <a:latin typeface="+mj-ea"/>
                <a:ea typeface="+mj-ea"/>
              </a:rPr>
              <a:t> </a:t>
            </a:r>
            <a:r>
              <a:rPr lang="en-US" altLang="zh-TW" sz="2400" dirty="0" smtClean="0">
                <a:latin typeface="+mj-ea"/>
                <a:ea typeface="+mj-ea"/>
              </a:rPr>
              <a:t>Lodge</a:t>
            </a:r>
            <a:r>
              <a:rPr kumimoji="0" lang="en-US" altLang="zh-TW" sz="2400" dirty="0" smtClean="0">
                <a:latin typeface="+mj-ea"/>
                <a:ea typeface="+mj-ea"/>
              </a:rPr>
              <a:t>)</a:t>
            </a:r>
            <a:endParaRPr kumimoji="0" lang="zh-TW" altLang="it-IT" sz="2400" dirty="0" smtClean="0">
              <a:latin typeface="+mj-ea"/>
              <a:ea typeface="+mj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177281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 smtClean="0">
                <a:latin typeface="+mj-ea"/>
                <a:ea typeface="+mj-ea"/>
              </a:rPr>
              <a:t>位在佛州大礁島上的朱爾斯海底旅館，不但價格親民，還可以體驗許多海底下的活動</a:t>
            </a:r>
            <a:endParaRPr lang="zh-TW" altLang="en-US" dirty="0">
              <a:latin typeface="+mj-ea"/>
              <a:ea typeface="+mj-ea"/>
            </a:endParaRPr>
          </a:p>
        </p:txBody>
      </p:sp>
      <p:pic>
        <p:nvPicPr>
          <p:cNvPr id="300038" name="Picture 6" descr="Jules Undersea Lodge Underwater Pizza Delive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2204864"/>
            <a:ext cx="5940152" cy="4653136"/>
          </a:xfrm>
          <a:prstGeom prst="rect">
            <a:avLst/>
          </a:prstGeom>
          <a:noFill/>
        </p:spPr>
      </p:pic>
      <p:pic>
        <p:nvPicPr>
          <p:cNvPr id="10" name="Picture 4" descr="Jules Undersea Lod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95001"/>
            <a:ext cx="5652120" cy="4662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0407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144000" cy="169855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TW" altLang="en-US" sz="3600" dirty="0" smtClean="0">
                <a:latin typeface="+mj-ea"/>
                <a:ea typeface="+mj-ea"/>
              </a:rPr>
              <a:t>峇里島</a:t>
            </a:r>
            <a:r>
              <a:rPr lang="en-US" altLang="zh-TW" sz="3600" dirty="0" smtClean="0">
                <a:latin typeface="+mj-ea"/>
                <a:ea typeface="+mj-ea"/>
              </a:rPr>
              <a:t>‧</a:t>
            </a:r>
            <a:r>
              <a:rPr lang="zh-TW" altLang="en-US" sz="3600" dirty="0" smtClean="0">
                <a:latin typeface="+mj-ea"/>
                <a:ea typeface="+mj-ea"/>
              </a:rPr>
              <a:t>巴布英達</a:t>
            </a:r>
            <a:r>
              <a:rPr lang="zh-TW" altLang="en-US" sz="3600" dirty="0" smtClean="0">
                <a:latin typeface="+mj-ea"/>
                <a:ea typeface="+mj-ea"/>
              </a:rPr>
              <a:t>飯店</a:t>
            </a:r>
            <a:endParaRPr lang="en-US" altLang="zh-TW" sz="3600" dirty="0" smtClean="0">
              <a:latin typeface="+mj-ea"/>
              <a:ea typeface="+mj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400" dirty="0" smtClean="0">
                <a:latin typeface="+mj-ea"/>
                <a:ea typeface="+mj-ea"/>
              </a:rPr>
              <a:t>(</a:t>
            </a:r>
            <a:r>
              <a:rPr lang="en-US" altLang="zh-TW" sz="2400" dirty="0" err="1" smtClean="0">
                <a:latin typeface="+mj-ea"/>
                <a:ea typeface="+mj-ea"/>
              </a:rPr>
              <a:t>Bambu</a:t>
            </a:r>
            <a:r>
              <a:rPr lang="en-US" altLang="zh-TW" sz="2400" dirty="0" smtClean="0">
                <a:latin typeface="+mj-ea"/>
                <a:ea typeface="+mj-ea"/>
              </a:rPr>
              <a:t> </a:t>
            </a:r>
            <a:r>
              <a:rPr lang="en-US" altLang="zh-TW" sz="2400" dirty="0" smtClean="0">
                <a:latin typeface="+mj-ea"/>
                <a:ea typeface="+mj-ea"/>
              </a:rPr>
              <a:t>Indah</a:t>
            </a:r>
            <a:r>
              <a:rPr kumimoji="0" lang="en-US" altLang="zh-TW" sz="2400" dirty="0" smtClean="0">
                <a:latin typeface="+mj-ea"/>
                <a:ea typeface="+mj-ea"/>
              </a:rPr>
              <a:t>)</a:t>
            </a:r>
            <a:endParaRPr kumimoji="0" lang="zh-TW" altLang="it-IT" sz="2400" dirty="0" smtClean="0">
              <a:latin typeface="+mj-ea"/>
              <a:ea typeface="+mj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177281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 smtClean="0">
                <a:latin typeface="+mj-ea"/>
                <a:ea typeface="+mj-ea"/>
              </a:rPr>
              <a:t>房間</a:t>
            </a:r>
            <a:r>
              <a:rPr lang="zh-TW" altLang="en-US" dirty="0" smtClean="0">
                <a:latin typeface="+mj-ea"/>
                <a:ea typeface="+mj-ea"/>
              </a:rPr>
              <a:t>的設計卻相當特別，地板全由玻璃所打造，可以俯瞰底下的海景</a:t>
            </a:r>
            <a:endParaRPr lang="zh-TW" altLang="en-US" dirty="0">
              <a:latin typeface="+mj-ea"/>
              <a:ea typeface="+mj-ea"/>
            </a:endParaRPr>
          </a:p>
        </p:txBody>
      </p:sp>
      <p:pic>
        <p:nvPicPr>
          <p:cNvPr id="301058" name="Picture 2" descr="https://dqsb369bt0m9o.cloudfront.net/images/upload/article/15052/A15052_1490607310_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201483"/>
            <a:ext cx="6984776" cy="46565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0407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144000" cy="169855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dirty="0" smtClean="0">
                <a:latin typeface="+mj-ea"/>
                <a:ea typeface="+mj-ea"/>
              </a:rPr>
              <a:t>斐濟 </a:t>
            </a:r>
            <a:r>
              <a:rPr lang="en-US" altLang="zh-TW" sz="3600" dirty="0" smtClean="0">
                <a:latin typeface="+mj-ea"/>
                <a:ea typeface="+mj-ea"/>
              </a:rPr>
              <a:t>‧</a:t>
            </a:r>
            <a:r>
              <a:rPr lang="zh-TW" altLang="en-US" sz="3600" dirty="0" smtClean="0">
                <a:latin typeface="+mj-ea"/>
                <a:ea typeface="+mj-ea"/>
              </a:rPr>
              <a:t>海神海底渡假</a:t>
            </a:r>
            <a:r>
              <a:rPr lang="zh-TW" altLang="en-US" sz="3600" dirty="0" smtClean="0">
                <a:latin typeface="+mj-ea"/>
                <a:ea typeface="+mj-ea"/>
              </a:rPr>
              <a:t>村</a:t>
            </a:r>
            <a:endParaRPr lang="en-US" altLang="zh-TW" sz="3600" dirty="0" smtClean="0">
              <a:latin typeface="+mj-ea"/>
              <a:ea typeface="+mj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400" dirty="0" smtClean="0">
                <a:latin typeface="+mj-ea"/>
                <a:ea typeface="+mj-ea"/>
              </a:rPr>
              <a:t>(</a:t>
            </a:r>
            <a:r>
              <a:rPr lang="en-US" altLang="zh-TW" sz="2400" dirty="0" smtClean="0">
                <a:latin typeface="+mj-ea"/>
                <a:ea typeface="+mj-ea"/>
              </a:rPr>
              <a:t>Poseidon </a:t>
            </a:r>
            <a:r>
              <a:rPr lang="en-US" altLang="zh-TW" sz="2400" dirty="0" smtClean="0">
                <a:latin typeface="+mj-ea"/>
                <a:ea typeface="+mj-ea"/>
              </a:rPr>
              <a:t>Undersea Resort</a:t>
            </a:r>
            <a:r>
              <a:rPr kumimoji="0" lang="en-US" altLang="zh-TW" sz="2400" dirty="0" smtClean="0">
                <a:latin typeface="+mj-ea"/>
                <a:ea typeface="+mj-ea"/>
              </a:rPr>
              <a:t>)</a:t>
            </a:r>
            <a:endParaRPr kumimoji="0" lang="zh-TW" altLang="it-IT" sz="2400" dirty="0" smtClean="0">
              <a:latin typeface="+mj-ea"/>
              <a:ea typeface="+mj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177281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 smtClean="0">
                <a:latin typeface="+mj-ea"/>
                <a:ea typeface="+mj-ea"/>
              </a:rPr>
              <a:t>耗資</a:t>
            </a:r>
            <a:r>
              <a:rPr lang="en-US" altLang="zh-TW" dirty="0" smtClean="0">
                <a:latin typeface="+mj-ea"/>
                <a:ea typeface="+mj-ea"/>
              </a:rPr>
              <a:t>23</a:t>
            </a:r>
            <a:r>
              <a:rPr lang="zh-TW" altLang="en-US" dirty="0" smtClean="0">
                <a:latin typeface="+mj-ea"/>
                <a:ea typeface="+mj-ea"/>
              </a:rPr>
              <a:t>億台幣，在海底打造出</a:t>
            </a:r>
            <a:r>
              <a:rPr lang="en-US" altLang="zh-TW" dirty="0" smtClean="0">
                <a:latin typeface="+mj-ea"/>
                <a:ea typeface="+mj-ea"/>
              </a:rPr>
              <a:t>24</a:t>
            </a:r>
            <a:r>
              <a:rPr lang="zh-TW" altLang="en-US" dirty="0" smtClean="0">
                <a:latin typeface="+mj-ea"/>
                <a:ea typeface="+mj-ea"/>
              </a:rPr>
              <a:t>間套房</a:t>
            </a:r>
            <a:r>
              <a:rPr lang="zh-TW" altLang="en-US" dirty="0" smtClean="0">
                <a:latin typeface="+mj-ea"/>
                <a:ea typeface="+mj-ea"/>
              </a:rPr>
              <a:t>，讓</a:t>
            </a:r>
            <a:r>
              <a:rPr lang="zh-TW" altLang="en-US" dirty="0" smtClean="0">
                <a:latin typeface="+mj-ea"/>
                <a:ea typeface="+mj-ea"/>
              </a:rPr>
              <a:t>旅客彷彿真實置身海底世界生活</a:t>
            </a:r>
            <a:endParaRPr lang="zh-TW" altLang="en-US" dirty="0">
              <a:latin typeface="+mj-ea"/>
              <a:ea typeface="+mj-ea"/>
            </a:endParaRPr>
          </a:p>
        </p:txBody>
      </p:sp>
      <p:pic>
        <p:nvPicPr>
          <p:cNvPr id="302082" name="Picture 2" descr="https://dqsb369bt0m9o.cloudfront.net/images/upload/article/15052/A15052_1490607310_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76872"/>
            <a:ext cx="5715000" cy="4581128"/>
          </a:xfrm>
          <a:prstGeom prst="rect">
            <a:avLst/>
          </a:prstGeom>
          <a:noFill/>
        </p:spPr>
      </p:pic>
      <p:pic>
        <p:nvPicPr>
          <p:cNvPr id="302084" name="Picture 4" descr="ãPoseidon Undersea Resortãçåçæå°çµæ"/>
          <p:cNvPicPr>
            <a:picLocks noChangeAspect="1" noChangeArrowheads="1"/>
          </p:cNvPicPr>
          <p:nvPr/>
        </p:nvPicPr>
        <p:blipFill>
          <a:blip r:embed="rId3" cstate="print"/>
          <a:srcRect t="21735" b="21566"/>
          <a:stretch>
            <a:fillRect/>
          </a:stretch>
        </p:blipFill>
        <p:spPr bwMode="auto">
          <a:xfrm>
            <a:off x="5724129" y="4581128"/>
            <a:ext cx="3419871" cy="2276872"/>
          </a:xfrm>
          <a:prstGeom prst="rect">
            <a:avLst/>
          </a:prstGeom>
          <a:noFill/>
        </p:spPr>
      </p:pic>
      <p:pic>
        <p:nvPicPr>
          <p:cNvPr id="302086" name="Picture 6" descr="ãPoseidon Undersea Resortãçåçæå°çµæ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2305240"/>
            <a:ext cx="3419872" cy="22758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0407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9" name="Picture 2" descr="威尼斯人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943200" y="-1"/>
            <a:ext cx="72008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51520" y="2564904"/>
            <a:ext cx="1512168" cy="1143000"/>
          </a:xfrm>
        </p:spPr>
        <p:txBody>
          <a:bodyPr/>
          <a:lstStyle/>
          <a:p>
            <a:r>
              <a:rPr lang="zh-TW" altLang="en-US" dirty="0" smtClean="0"/>
              <a:t>大廳入口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文字版面配置區 3"/>
          <p:cNvSpPr>
            <a:spLocks noGrp="1"/>
          </p:cNvSpPr>
          <p:nvPr>
            <p:ph type="body" sz="quarter" idx="13"/>
          </p:nvPr>
        </p:nvSpPr>
        <p:spPr>
          <a:xfrm>
            <a:off x="827088" y="1773238"/>
            <a:ext cx="7920037" cy="4176712"/>
          </a:xfrm>
        </p:spPr>
        <p:txBody>
          <a:bodyPr/>
          <a:lstStyle/>
          <a:p>
            <a:endParaRPr lang="zh-TW" altLang="en-US" smtClean="0"/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賭場入口</a:t>
            </a:r>
            <a:endParaRPr lang="zh-TW" alt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87748" name="Picture 3" descr="威尼斯人 (2)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06525"/>
            <a:ext cx="9144000" cy="545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文字版面配置區 4"/>
          <p:cNvSpPr>
            <a:spLocks noGrp="1"/>
          </p:cNvSpPr>
          <p:nvPr>
            <p:ph type="body" sz="quarter" idx="13"/>
          </p:nvPr>
        </p:nvSpPr>
        <p:spPr>
          <a:xfrm>
            <a:off x="827088" y="1773238"/>
            <a:ext cx="7920037" cy="4176712"/>
          </a:xfrm>
        </p:spPr>
        <p:txBody>
          <a:bodyPr/>
          <a:lstStyle/>
          <a:p>
            <a:endParaRPr lang="zh-TW" altLang="en-US" smtClean="0"/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914400" y="188913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</a:rPr>
              <a:t>新加坡金沙酒店</a:t>
            </a:r>
            <a:endParaRPr lang="zh-TW" altLang="en-US" dirty="0">
              <a:solidFill>
                <a:schemeClr val="tx2">
                  <a:lumMod val="60000"/>
                  <a:lumOff val="40000"/>
                </a:schemeClr>
              </a:solidFill>
              <a:latin typeface="微軟正黑體" pitchFamily="34" charset="-120"/>
            </a:endParaRPr>
          </a:p>
        </p:txBody>
      </p:sp>
      <p:sp>
        <p:nvSpPr>
          <p:cNvPr id="288772" name="Rectangle 1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zh-TW"/>
          </a:p>
        </p:txBody>
      </p:sp>
      <p:pic>
        <p:nvPicPr>
          <p:cNvPr id="288773" name="Picture 2" descr="金沙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268760"/>
            <a:ext cx="9130358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0" y="0"/>
            <a:ext cx="9144000" cy="1247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TW" altLang="en-US" sz="4000" dirty="0" smtClean="0">
                <a:latin typeface="+mj-ea"/>
                <a:ea typeface="+mj-ea"/>
              </a:rPr>
              <a:t>新加坡</a:t>
            </a:r>
            <a:r>
              <a:rPr lang="en-US" altLang="zh-TW" sz="4000" dirty="0" smtClean="0">
                <a:latin typeface="+mj-ea"/>
                <a:ea typeface="+mj-ea"/>
              </a:rPr>
              <a:t>‧</a:t>
            </a:r>
            <a:r>
              <a:rPr lang="zh-TW" altLang="en-US" sz="4000" dirty="0" smtClean="0">
                <a:latin typeface="+mj-ea"/>
                <a:ea typeface="+mj-ea"/>
              </a:rPr>
              <a:t>金沙</a:t>
            </a:r>
            <a:r>
              <a:rPr lang="zh-TW" altLang="en-US" sz="4000" dirty="0" smtClean="0">
                <a:latin typeface="+mj-ea"/>
                <a:ea typeface="+mj-ea"/>
              </a:rPr>
              <a:t>酒店</a:t>
            </a:r>
            <a:endParaRPr lang="zh-TW" altLang="en-US" sz="4000" dirty="0" smtClean="0">
              <a:latin typeface="+mj-ea"/>
              <a:ea typeface="+mj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400" dirty="0" smtClean="0">
                <a:latin typeface="+mj-ea"/>
                <a:ea typeface="+mj-ea"/>
              </a:rPr>
              <a:t>(</a:t>
            </a:r>
            <a:r>
              <a:rPr lang="en-US" altLang="zh-TW" sz="2400" dirty="0" smtClean="0">
                <a:latin typeface="+mj-ea"/>
                <a:ea typeface="+mj-ea"/>
              </a:rPr>
              <a:t>Marina </a:t>
            </a:r>
            <a:r>
              <a:rPr lang="en-US" altLang="zh-TW" sz="2400" dirty="0" smtClean="0">
                <a:latin typeface="+mj-ea"/>
                <a:ea typeface="+mj-ea"/>
              </a:rPr>
              <a:t>Bay Sands</a:t>
            </a:r>
            <a:r>
              <a:rPr lang="en-US" altLang="zh-TW" sz="2400" dirty="0" smtClean="0">
                <a:latin typeface="+mj-ea"/>
                <a:ea typeface="+mj-ea"/>
              </a:rPr>
              <a:t>)</a:t>
            </a:r>
            <a:endParaRPr kumimoji="0" lang="zh-TW" alt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文字版面配置區 4"/>
          <p:cNvSpPr>
            <a:spLocks noGrp="1"/>
          </p:cNvSpPr>
          <p:nvPr>
            <p:ph type="body" sz="quarter" idx="13"/>
          </p:nvPr>
        </p:nvSpPr>
        <p:spPr>
          <a:xfrm>
            <a:off x="827088" y="1773238"/>
            <a:ext cx="7920037" cy="4176712"/>
          </a:xfrm>
        </p:spPr>
        <p:txBody>
          <a:bodyPr/>
          <a:lstStyle/>
          <a:p>
            <a:endParaRPr lang="zh-TW" altLang="en-US" smtClean="0"/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最</a:t>
            </a:r>
            <a:r>
              <a:rPr lang="en-US" altLang="zh-TW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HIGH</a:t>
            </a:r>
            <a:r>
              <a:rPr lang="zh-TW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的游泳池</a:t>
            </a:r>
            <a:endParaRPr lang="zh-TW" altLang="en-US" dirty="0"/>
          </a:p>
        </p:txBody>
      </p:sp>
      <p:pic>
        <p:nvPicPr>
          <p:cNvPr id="289796" name="Picture 1" descr="金沙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604963" y="1458913"/>
            <a:ext cx="6423025" cy="427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79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388" y="1209675"/>
            <a:ext cx="8964612" cy="54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悅來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標楷體" pitchFamily="65" charset="-120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預設簡報設計">
  <a:themeElements>
    <a:clrScheme name="公正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華康粗明體(P)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華康粗明體(P)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標楷體" pitchFamily="65" charset="-120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預設簡報設計">
  <a:themeElements>
    <a:clrScheme name="公正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華康粗明體(P)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華康粗明體(P)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悅來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標楷體" pitchFamily="65" charset="-120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7_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標楷體" pitchFamily="65" charset="-120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8_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標楷體" pitchFamily="65" charset="-120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_預設簡報設計">
  <a:themeElements>
    <a:clrScheme name="公正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華康粗明體(P)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華康粗明體(P)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9_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標楷體" pitchFamily="65" charset="-120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_預設簡報設計">
  <a:themeElements>
    <a:clrScheme name="公正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華康粗明體(P)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華康粗明體(P)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悅來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沉穩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神韻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標楷體" pitchFamily="65" charset="-120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標楷體" pitchFamily="65" charset="-120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預設簡報設計">
  <a:themeElements>
    <a:clrScheme name="公正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華康粗明體(P)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華康粗明體(P)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標楷體" pitchFamily="65" charset="-120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預設簡報設計">
  <a:themeElements>
    <a:clrScheme name="公正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華康粗明體(P)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華康粗明體(P)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悅來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標楷體" pitchFamily="65" charset="-120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標楷體" pitchFamily="65" charset="-120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標楷體" pitchFamily="65" charset="-120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悅來</Template>
  <TotalTime>5162</TotalTime>
  <Words>1329</Words>
  <Application>Microsoft Office PowerPoint</Application>
  <PresentationFormat>如螢幕大小 (4:3)</PresentationFormat>
  <Paragraphs>156</Paragraphs>
  <Slides>59</Slides>
  <Notes>4</Notes>
  <HiddenSlides>0</HiddenSlides>
  <MMClips>0</MMClips>
  <ScaleCrop>false</ScaleCrop>
  <HeadingPairs>
    <vt:vector size="4" baseType="variant">
      <vt:variant>
        <vt:lpstr>佈景主題</vt:lpstr>
      </vt:variant>
      <vt:variant>
        <vt:i4>19</vt:i4>
      </vt:variant>
      <vt:variant>
        <vt:lpstr>投影片標題</vt:lpstr>
      </vt:variant>
      <vt:variant>
        <vt:i4>59</vt:i4>
      </vt:variant>
    </vt:vector>
  </HeadingPairs>
  <TitlesOfParts>
    <vt:vector size="78" baseType="lpstr">
      <vt:lpstr>悅來</vt:lpstr>
      <vt:lpstr>1_自訂設計</vt:lpstr>
      <vt:lpstr>2_自訂設計</vt:lpstr>
      <vt:lpstr>預設簡報設計</vt:lpstr>
      <vt:lpstr>3_自訂設計</vt:lpstr>
      <vt:lpstr>1_預設簡報設計</vt:lpstr>
      <vt:lpstr>1_悅來</vt:lpstr>
      <vt:lpstr>4_自訂設計</vt:lpstr>
      <vt:lpstr>5_自訂設計</vt:lpstr>
      <vt:lpstr>2_預設簡報設計</vt:lpstr>
      <vt:lpstr>6_自訂設計</vt:lpstr>
      <vt:lpstr>3_預設簡報設計</vt:lpstr>
      <vt:lpstr>2_悅來</vt:lpstr>
      <vt:lpstr>7_自訂設計</vt:lpstr>
      <vt:lpstr>8_自訂設計</vt:lpstr>
      <vt:lpstr>4_預設簡報設計</vt:lpstr>
      <vt:lpstr>9_自訂設計</vt:lpstr>
      <vt:lpstr>5_預設簡報設計</vt:lpstr>
      <vt:lpstr>悅來1</vt:lpstr>
      <vt:lpstr>投影片 1</vt:lpstr>
      <vt:lpstr>主題飯店 </vt:lpstr>
      <vt:lpstr>澳門威尼斯人酒店</vt:lpstr>
      <vt:lpstr>投影片 4</vt:lpstr>
      <vt:lpstr>            聖馬可廣場-在澳門</vt:lpstr>
      <vt:lpstr>大廳入口</vt:lpstr>
      <vt:lpstr>賭場入口</vt:lpstr>
      <vt:lpstr>新加坡金沙酒店</vt:lpstr>
      <vt:lpstr>最HIGH的游泳池</vt:lpstr>
      <vt:lpstr>投影片 10</vt:lpstr>
      <vt:lpstr>投影片 11</vt:lpstr>
      <vt:lpstr>空中花園</vt:lpstr>
      <vt:lpstr>投影片 13</vt:lpstr>
      <vt:lpstr>投影片 14</vt:lpstr>
      <vt:lpstr>POST  BAR</vt:lpstr>
      <vt:lpstr>緊臨新加坡河畔. 魚尾獅公園 </vt:lpstr>
      <vt:lpstr>挑高大廳</vt:lpstr>
      <vt:lpstr>舊殖民地時期風格 英式長廊</vt:lpstr>
      <vt:lpstr>             河畔餐廳</vt:lpstr>
      <vt:lpstr>不容錯過的早餐</vt:lpstr>
      <vt:lpstr>頂樓景觀餐廳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  <vt:lpstr>投影片 38</vt:lpstr>
      <vt:lpstr>投影片 39</vt:lpstr>
      <vt:lpstr>投影片 40</vt:lpstr>
      <vt:lpstr>投影片 41</vt:lpstr>
      <vt:lpstr>投影片 42</vt:lpstr>
      <vt:lpstr>主題飯店‧全球九大海底飯店 </vt:lpstr>
      <vt:lpstr>投影片 44</vt:lpstr>
      <vt:lpstr>投影片 45</vt:lpstr>
      <vt:lpstr>投影片 46</vt:lpstr>
      <vt:lpstr>投影片 47</vt:lpstr>
      <vt:lpstr>投影片 48</vt:lpstr>
      <vt:lpstr>投影片 49</vt:lpstr>
      <vt:lpstr>投影片 50</vt:lpstr>
      <vt:lpstr>投影片 51</vt:lpstr>
      <vt:lpstr>投影片 52</vt:lpstr>
      <vt:lpstr>投影片 53</vt:lpstr>
      <vt:lpstr>投影片 54</vt:lpstr>
      <vt:lpstr>投影片 55</vt:lpstr>
      <vt:lpstr>投影片 56</vt:lpstr>
      <vt:lpstr>投影片 57</vt:lpstr>
      <vt:lpstr>投影片 58</vt:lpstr>
      <vt:lpstr>投影片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全球著名酒店集團</dc:title>
  <dc:creator>STACY</dc:creator>
  <cp:lastModifiedBy>02901</cp:lastModifiedBy>
  <cp:revision>443</cp:revision>
  <dcterms:created xsi:type="dcterms:W3CDTF">2015-06-26T02:30:24Z</dcterms:created>
  <dcterms:modified xsi:type="dcterms:W3CDTF">2018-08-10T14:22:08Z</dcterms:modified>
</cp:coreProperties>
</file>