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0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FV-PL</a:t>
            </a:r>
            <a:r>
              <a:rPr lang="zh-TW" altLang="en-US" b="1" dirty="0">
                <a:solidFill>
                  <a:srgbClr val="FF0000"/>
                </a:solidFill>
              </a:rPr>
              <a:t>之</a:t>
            </a:r>
            <a:r>
              <a:rPr lang="zh-TW" altLang="en-US" b="1" dirty="0" smtClean="0">
                <a:solidFill>
                  <a:srgbClr val="FF0000"/>
                </a:solidFill>
              </a:rPr>
              <a:t>投資</a:t>
            </a:r>
            <a:r>
              <a:rPr lang="en-US" altLang="zh-TW" b="1" dirty="0" smtClean="0">
                <a:solidFill>
                  <a:srgbClr val="FF0000"/>
                </a:solidFill>
              </a:rPr>
              <a:t>(2)</a:t>
            </a:r>
            <a:r>
              <a:rPr lang="zh-TW" altLang="en-US" b="1" dirty="0" smtClean="0">
                <a:solidFill>
                  <a:srgbClr val="FF0000"/>
                </a:solidFill>
              </a:rPr>
              <a:t>持有</a:t>
            </a:r>
            <a:r>
              <a:rPr lang="zh-TW" altLang="en-US" b="1" dirty="0">
                <a:solidFill>
                  <a:srgbClr val="FF0000"/>
                </a:solidFill>
              </a:rPr>
              <a:t>供交易之金融資產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616624"/>
          </a:xfrm>
        </p:spPr>
        <p:txBody>
          <a:bodyPr>
            <a:normAutofit/>
          </a:bodyPr>
          <a:lstStyle/>
          <a:p>
            <a:r>
              <a:rPr lang="zh-TW" altLang="en-US" dirty="0"/>
              <a:t>龍貓公司</a:t>
            </a:r>
            <a:r>
              <a:rPr lang="en-US" altLang="zh-TW" dirty="0"/>
              <a:t>01</a:t>
            </a:r>
            <a:r>
              <a:rPr lang="zh-TW" altLang="en-US" dirty="0"/>
              <a:t>年初購買高</a:t>
            </a:r>
            <a:r>
              <a:rPr lang="zh-TW" altLang="en-US" dirty="0" smtClean="0"/>
              <a:t>月公司</a:t>
            </a:r>
            <a:r>
              <a:rPr lang="zh-TW" altLang="en-US" dirty="0"/>
              <a:t>之股票作為透過損益按公允</a:t>
            </a:r>
            <a:r>
              <a:rPr lang="zh-TW" altLang="en-US" dirty="0" smtClean="0"/>
              <a:t>價值衡量</a:t>
            </a:r>
            <a:r>
              <a:rPr lang="zh-TW" altLang="en-US" dirty="0"/>
              <a:t>之投資，相關資料如下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en-US" sz="4400" dirty="0" smtClean="0">
                <a:solidFill>
                  <a:srgbClr val="FF0000"/>
                </a:solidFill>
              </a:rPr>
              <a:t>完成各</a:t>
            </a:r>
            <a:r>
              <a:rPr lang="zh-TW" altLang="en-US" sz="4400" dirty="0">
                <a:solidFill>
                  <a:srgbClr val="FF0000"/>
                </a:solidFill>
              </a:rPr>
              <a:t>年度之期末評價分錄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57689"/>
              </p:ext>
            </p:extLst>
          </p:nvPr>
        </p:nvGraphicFramePr>
        <p:xfrm>
          <a:off x="683568" y="2708920"/>
          <a:ext cx="7776865" cy="2196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6948"/>
                <a:gridCol w="1309356"/>
                <a:gridCol w="1929815"/>
                <a:gridCol w="1555373"/>
                <a:gridCol w="1555373"/>
              </a:tblGrid>
              <a:tr h="5957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成本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effectLst/>
                        </a:rPr>
                        <a:t>交易</a:t>
                      </a:r>
                      <a:r>
                        <a:rPr lang="en-US" altLang="zh-TW" sz="2800" kern="100" dirty="0" smtClean="0">
                          <a:effectLst/>
                        </a:rPr>
                        <a:t/>
                      </a:r>
                      <a:br>
                        <a:rPr lang="en-US" altLang="zh-TW" sz="2800" kern="100" dirty="0" smtClean="0">
                          <a:effectLst/>
                        </a:rPr>
                      </a:br>
                      <a:r>
                        <a:rPr lang="zh-TW" sz="2800" kern="100" dirty="0" smtClean="0">
                          <a:effectLst/>
                        </a:rPr>
                        <a:t>成本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01</a:t>
                      </a:r>
                      <a:r>
                        <a:rPr lang="zh-TW" sz="2800" kern="100" dirty="0" smtClean="0">
                          <a:effectLst/>
                        </a:rPr>
                        <a:t>年底</a:t>
                      </a:r>
                      <a:endParaRPr lang="en-US" altLang="zh-TW" sz="28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effectLst/>
                        </a:rPr>
                        <a:t>公允</a:t>
                      </a:r>
                      <a:r>
                        <a:rPr lang="zh-TW" sz="2800" kern="100" dirty="0">
                          <a:effectLst/>
                        </a:rPr>
                        <a:t>價值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02</a:t>
                      </a:r>
                      <a:r>
                        <a:rPr lang="zh-TW" sz="2800" kern="100" dirty="0" smtClean="0">
                          <a:effectLst/>
                        </a:rPr>
                        <a:t>年底</a:t>
                      </a:r>
                      <a:endParaRPr lang="en-US" altLang="zh-TW" sz="28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effectLst/>
                        </a:rPr>
                        <a:t>公允</a:t>
                      </a:r>
                      <a:r>
                        <a:rPr lang="zh-TW" sz="2800" kern="100" dirty="0">
                          <a:effectLst/>
                        </a:rPr>
                        <a:t>價值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03</a:t>
                      </a:r>
                      <a:r>
                        <a:rPr lang="zh-TW" sz="2800" kern="100" dirty="0" smtClean="0">
                          <a:effectLst/>
                        </a:rPr>
                        <a:t>年底</a:t>
                      </a:r>
                      <a:endParaRPr lang="en-US" altLang="zh-TW" sz="28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effectLst/>
                        </a:rPr>
                        <a:t>公允</a:t>
                      </a:r>
                      <a:r>
                        <a:rPr lang="zh-TW" sz="2800" kern="100" dirty="0">
                          <a:effectLst/>
                        </a:rPr>
                        <a:t>價值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164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130,000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3,000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135,000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125,000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132,000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62</Words>
  <Application>Microsoft Office PowerPoint</Application>
  <PresentationFormat>如螢幕大小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FV-PL之投資(2)持有供交易之金融資產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4</cp:revision>
  <dcterms:created xsi:type="dcterms:W3CDTF">2018-02-28T12:37:34Z</dcterms:created>
  <dcterms:modified xsi:type="dcterms:W3CDTF">2018-03-01T06:51:28Z</dcterms:modified>
</cp:coreProperties>
</file>