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4" r:id="rId3"/>
    <p:sldId id="269" r:id="rId4"/>
    <p:sldId id="271" r:id="rId5"/>
    <p:sldId id="258" r:id="rId6"/>
    <p:sldId id="261" r:id="rId7"/>
    <p:sldId id="273" r:id="rId8"/>
    <p:sldId id="272" r:id="rId9"/>
    <p:sldId id="263" r:id="rId10"/>
    <p:sldId id="275" r:id="rId11"/>
    <p:sldId id="260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2652" autoAdjust="0"/>
  </p:normalViewPr>
  <p:slideViewPr>
    <p:cSldViewPr>
      <p:cViewPr>
        <p:scale>
          <a:sx n="75" d="100"/>
          <a:sy n="75" d="100"/>
        </p:scale>
        <p:origin x="-1014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1ECA4F-6769-4CB5-A0BB-2146B042C2EF}" type="doc">
      <dgm:prSet loTypeId="urn:microsoft.com/office/officeart/2005/8/layout/process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D3FFE8F-065E-4C29-8261-981767EED9D3}">
      <dgm:prSet phldrT="[文字]" custT="1"/>
      <dgm:spPr/>
      <dgm:t>
        <a:bodyPr/>
        <a:lstStyle/>
        <a:p>
          <a:r>
            <a:rPr lang="en-US" altLang="zh-TW" sz="24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AR</a:t>
          </a:r>
          <a:r>
            <a:rPr lang="zh-TW" altLang="zh-TW" sz="24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擴增實境</a:t>
          </a:r>
          <a:r>
            <a:rPr lang="en-US" altLang="zh-TW" sz="24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—</a:t>
          </a:r>
          <a:r>
            <a:rPr lang="zh-TW" altLang="zh-TW" sz="24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身處於現實與虛擬之間</a:t>
          </a:r>
          <a:endParaRPr lang="zh-TW" altLang="en-US" sz="24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gm:t>
    </dgm:pt>
    <dgm:pt modelId="{5BE039DC-B375-4518-AC5C-3990D24CBD03}" type="parTrans" cxnId="{B3E6A25A-8FBC-43E9-9A4A-E51F9CFFECB1}">
      <dgm:prSet/>
      <dgm:spPr/>
      <dgm:t>
        <a:bodyPr/>
        <a:lstStyle/>
        <a:p>
          <a:endParaRPr lang="zh-TW" altLang="en-US"/>
        </a:p>
      </dgm:t>
    </dgm:pt>
    <dgm:pt modelId="{7E5E0084-8841-48EB-95E5-3AB0E0876EB5}" type="sibTrans" cxnId="{B3E6A25A-8FBC-43E9-9A4A-E51F9CFFECB1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BC8AF6C1-FBF8-4511-97DA-A456C040B4E4}">
      <dgm:prSet custT="1"/>
      <dgm:spPr/>
      <dgm:t>
        <a:bodyPr/>
        <a:lstStyle/>
        <a:p>
          <a:r>
            <a:rPr lang="zh-TW" altLang="en-US" sz="36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虛擬試衣</a:t>
          </a:r>
        </a:p>
      </dgm:t>
    </dgm:pt>
    <dgm:pt modelId="{EE6D5FCF-E9A0-4BE8-8539-D28ED58D3D69}" type="parTrans" cxnId="{72CF60BD-B34D-421D-BDE1-9C824D1C828C}">
      <dgm:prSet/>
      <dgm:spPr/>
      <dgm:t>
        <a:bodyPr/>
        <a:lstStyle/>
        <a:p>
          <a:endParaRPr lang="zh-TW" altLang="en-US"/>
        </a:p>
      </dgm:t>
    </dgm:pt>
    <dgm:pt modelId="{0B409B6B-0095-40CE-8B2E-269D2A5B6179}" type="sibTrans" cxnId="{72CF60BD-B34D-421D-BDE1-9C824D1C828C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BEC9884B-5E80-43E0-8E3C-D46D03987A37}">
      <dgm:prSet phldrT="[文字]" custT="1"/>
      <dgm:spPr/>
      <dgm:t>
        <a:bodyPr/>
        <a:lstStyle/>
        <a:p>
          <a:r>
            <a:rPr lang="zh-TW" altLang="en-US" sz="36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校園導覽</a:t>
          </a:r>
          <a:endParaRPr lang="zh-TW" altLang="en-US" sz="36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gm:t>
    </dgm:pt>
    <dgm:pt modelId="{7D445BFD-65B8-41C5-AE41-F46E44132F10}" type="sibTrans" cxnId="{2FC45915-FE19-44B9-89D8-962E67C8B94B}">
      <dgm:prSet/>
      <dgm:spPr/>
      <dgm:t>
        <a:bodyPr/>
        <a:lstStyle/>
        <a:p>
          <a:endParaRPr lang="zh-TW" altLang="en-US"/>
        </a:p>
      </dgm:t>
    </dgm:pt>
    <dgm:pt modelId="{DA2E85FF-0AD7-45BB-9036-399C2233F099}" type="parTrans" cxnId="{2FC45915-FE19-44B9-89D8-962E67C8B94B}">
      <dgm:prSet/>
      <dgm:spPr/>
      <dgm:t>
        <a:bodyPr/>
        <a:lstStyle/>
        <a:p>
          <a:endParaRPr lang="zh-TW" altLang="en-US"/>
        </a:p>
      </dgm:t>
    </dgm:pt>
    <dgm:pt modelId="{60BEB620-49C1-4921-9C73-7BC49454F3B0}">
      <dgm:prSet phldrT="[文字]" custT="1"/>
      <dgm:spPr/>
      <dgm:t>
        <a:bodyPr/>
        <a:lstStyle/>
        <a:p>
          <a:r>
            <a:rPr lang="zh-TW" altLang="en-US" sz="36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小論文</a:t>
          </a:r>
          <a:endParaRPr lang="zh-TW" altLang="en-US" sz="36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34F42C4-8B76-431C-A00A-5005A764B1EB}" type="parTrans" cxnId="{6D9BE9EE-0C79-417F-8DB6-44DFDF1412EE}">
      <dgm:prSet/>
      <dgm:spPr/>
      <dgm:t>
        <a:bodyPr/>
        <a:lstStyle/>
        <a:p>
          <a:endParaRPr lang="zh-TW" altLang="en-US"/>
        </a:p>
      </dgm:t>
    </dgm:pt>
    <dgm:pt modelId="{EBA66C6E-944A-448C-B3A7-C9972EB85C26}" type="sibTrans" cxnId="{6D9BE9EE-0C79-417F-8DB6-44DFDF1412EE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D634037C-43A0-4AD8-B95C-FCBDE23E96E9}" type="pres">
      <dgm:prSet presAssocID="{821ECA4F-6769-4CB5-A0BB-2146B042C2EF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67FD4AD-50C3-457E-A220-93033D884C99}" type="pres">
      <dgm:prSet presAssocID="{60BEB620-49C1-4921-9C73-7BC49454F3B0}" presName="node" presStyleLbl="node1" presStyleIdx="0" presStyleCnt="4" custScaleX="22477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8A2713-7A0C-4165-962C-6CBE5B988757}" type="pres">
      <dgm:prSet presAssocID="{EBA66C6E-944A-448C-B3A7-C9972EB85C26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277BD952-7AAD-40F9-B8BB-3B9481FEC51A}" type="pres">
      <dgm:prSet presAssocID="{EBA66C6E-944A-448C-B3A7-C9972EB85C26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0696815B-9B20-43D4-90B1-32F72BD4251D}" type="pres">
      <dgm:prSet presAssocID="{4D3FFE8F-065E-4C29-8261-981767EED9D3}" presName="node" presStyleLbl="node1" presStyleIdx="1" presStyleCnt="4" custScaleX="22549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ED8A49-D25C-4A0B-9784-1145E213BD92}" type="pres">
      <dgm:prSet presAssocID="{7E5E0084-8841-48EB-95E5-3AB0E0876EB5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ABEE8648-CBE2-4619-B32A-300F4EF2791B}" type="pres">
      <dgm:prSet presAssocID="{7E5E0084-8841-48EB-95E5-3AB0E0876EB5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C1365B89-350C-492A-9F59-58E580A2B68B}" type="pres">
      <dgm:prSet presAssocID="{BC8AF6C1-FBF8-4511-97DA-A456C040B4E4}" presName="node" presStyleLbl="node1" presStyleIdx="2" presStyleCnt="4" custScaleX="225490" custLinFactNeighborY="-59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FDDD07-B725-4272-BD43-17F24E905948}" type="pres">
      <dgm:prSet presAssocID="{0B409B6B-0095-40CE-8B2E-269D2A5B6179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B85AD701-B6D2-4A78-886A-43BB3F687FC1}" type="pres">
      <dgm:prSet presAssocID="{0B409B6B-0095-40CE-8B2E-269D2A5B6179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6C58EF6C-331C-4DB5-B191-6DDC482B8FCD}" type="pres">
      <dgm:prSet presAssocID="{BEC9884B-5E80-43E0-8E3C-D46D03987A37}" presName="node" presStyleLbl="node1" presStyleIdx="3" presStyleCnt="4" custScaleX="225465" custLinFactNeighborY="-1183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20404DD-C97C-4F55-A479-434A2DB83E0E}" type="presOf" srcId="{0B409B6B-0095-40CE-8B2E-269D2A5B6179}" destId="{B85AD701-B6D2-4A78-886A-43BB3F687FC1}" srcOrd="1" destOrd="0" presId="urn:microsoft.com/office/officeart/2005/8/layout/process2"/>
    <dgm:cxn modelId="{F480A7BD-2873-407C-8C00-C074B5C2B319}" type="presOf" srcId="{0B409B6B-0095-40CE-8B2E-269D2A5B6179}" destId="{29FDDD07-B725-4272-BD43-17F24E905948}" srcOrd="0" destOrd="0" presId="urn:microsoft.com/office/officeart/2005/8/layout/process2"/>
    <dgm:cxn modelId="{0743ED0C-B2CF-4E09-AC06-649BE9F2172C}" type="presOf" srcId="{BEC9884B-5E80-43E0-8E3C-D46D03987A37}" destId="{6C58EF6C-331C-4DB5-B191-6DDC482B8FCD}" srcOrd="0" destOrd="0" presId="urn:microsoft.com/office/officeart/2005/8/layout/process2"/>
    <dgm:cxn modelId="{A2A82C7A-4084-4123-B437-F2A15F9068F7}" type="presOf" srcId="{7E5E0084-8841-48EB-95E5-3AB0E0876EB5}" destId="{25ED8A49-D25C-4A0B-9784-1145E213BD92}" srcOrd="0" destOrd="0" presId="urn:microsoft.com/office/officeart/2005/8/layout/process2"/>
    <dgm:cxn modelId="{6849DFBA-DA05-4133-8777-6F0A54C3AB70}" type="presOf" srcId="{BC8AF6C1-FBF8-4511-97DA-A456C040B4E4}" destId="{C1365B89-350C-492A-9F59-58E580A2B68B}" srcOrd="0" destOrd="0" presId="urn:microsoft.com/office/officeart/2005/8/layout/process2"/>
    <dgm:cxn modelId="{9B17D2DC-24AE-405E-930D-5EB9FE29C201}" type="presOf" srcId="{EBA66C6E-944A-448C-B3A7-C9972EB85C26}" destId="{277BD952-7AAD-40F9-B8BB-3B9481FEC51A}" srcOrd="1" destOrd="0" presId="urn:microsoft.com/office/officeart/2005/8/layout/process2"/>
    <dgm:cxn modelId="{B3E6A25A-8FBC-43E9-9A4A-E51F9CFFECB1}" srcId="{821ECA4F-6769-4CB5-A0BB-2146B042C2EF}" destId="{4D3FFE8F-065E-4C29-8261-981767EED9D3}" srcOrd="1" destOrd="0" parTransId="{5BE039DC-B375-4518-AC5C-3990D24CBD03}" sibTransId="{7E5E0084-8841-48EB-95E5-3AB0E0876EB5}"/>
    <dgm:cxn modelId="{1E38ACAE-1DB5-428D-91F8-79612E59026F}" type="presOf" srcId="{4D3FFE8F-065E-4C29-8261-981767EED9D3}" destId="{0696815B-9B20-43D4-90B1-32F72BD4251D}" srcOrd="0" destOrd="0" presId="urn:microsoft.com/office/officeart/2005/8/layout/process2"/>
    <dgm:cxn modelId="{A26208DB-CDF8-4DD4-8AC7-03FD0C41E887}" type="presOf" srcId="{EBA66C6E-944A-448C-B3A7-C9972EB85C26}" destId="{828A2713-7A0C-4165-962C-6CBE5B988757}" srcOrd="0" destOrd="0" presId="urn:microsoft.com/office/officeart/2005/8/layout/process2"/>
    <dgm:cxn modelId="{F09F01C9-9422-4685-9ACB-9B73470D53A5}" type="presOf" srcId="{821ECA4F-6769-4CB5-A0BB-2146B042C2EF}" destId="{D634037C-43A0-4AD8-B95C-FCBDE23E96E9}" srcOrd="0" destOrd="0" presId="urn:microsoft.com/office/officeart/2005/8/layout/process2"/>
    <dgm:cxn modelId="{2FC45915-FE19-44B9-89D8-962E67C8B94B}" srcId="{821ECA4F-6769-4CB5-A0BB-2146B042C2EF}" destId="{BEC9884B-5E80-43E0-8E3C-D46D03987A37}" srcOrd="3" destOrd="0" parTransId="{DA2E85FF-0AD7-45BB-9036-399C2233F099}" sibTransId="{7D445BFD-65B8-41C5-AE41-F46E44132F10}"/>
    <dgm:cxn modelId="{6D9BE9EE-0C79-417F-8DB6-44DFDF1412EE}" srcId="{821ECA4F-6769-4CB5-A0BB-2146B042C2EF}" destId="{60BEB620-49C1-4921-9C73-7BC49454F3B0}" srcOrd="0" destOrd="0" parTransId="{F34F42C4-8B76-431C-A00A-5005A764B1EB}" sibTransId="{EBA66C6E-944A-448C-B3A7-C9972EB85C26}"/>
    <dgm:cxn modelId="{F30AF4EC-7EF5-481E-A26C-6900E4DE6926}" type="presOf" srcId="{7E5E0084-8841-48EB-95E5-3AB0E0876EB5}" destId="{ABEE8648-CBE2-4619-B32A-300F4EF2791B}" srcOrd="1" destOrd="0" presId="urn:microsoft.com/office/officeart/2005/8/layout/process2"/>
    <dgm:cxn modelId="{16B42CB9-9AD1-4F17-97F4-DBB94911A243}" type="presOf" srcId="{60BEB620-49C1-4921-9C73-7BC49454F3B0}" destId="{A67FD4AD-50C3-457E-A220-93033D884C99}" srcOrd="0" destOrd="0" presId="urn:microsoft.com/office/officeart/2005/8/layout/process2"/>
    <dgm:cxn modelId="{72CF60BD-B34D-421D-BDE1-9C824D1C828C}" srcId="{821ECA4F-6769-4CB5-A0BB-2146B042C2EF}" destId="{BC8AF6C1-FBF8-4511-97DA-A456C040B4E4}" srcOrd="2" destOrd="0" parTransId="{EE6D5FCF-E9A0-4BE8-8539-D28ED58D3D69}" sibTransId="{0B409B6B-0095-40CE-8B2E-269D2A5B6179}"/>
    <dgm:cxn modelId="{D439F6D0-111C-495A-B3A6-F9B9F75DB457}" type="presParOf" srcId="{D634037C-43A0-4AD8-B95C-FCBDE23E96E9}" destId="{A67FD4AD-50C3-457E-A220-93033D884C99}" srcOrd="0" destOrd="0" presId="urn:microsoft.com/office/officeart/2005/8/layout/process2"/>
    <dgm:cxn modelId="{9881764A-A45F-466D-912C-8E76954FD96A}" type="presParOf" srcId="{D634037C-43A0-4AD8-B95C-FCBDE23E96E9}" destId="{828A2713-7A0C-4165-962C-6CBE5B988757}" srcOrd="1" destOrd="0" presId="urn:microsoft.com/office/officeart/2005/8/layout/process2"/>
    <dgm:cxn modelId="{F581648E-13F9-42A4-A076-7D7A499C313A}" type="presParOf" srcId="{828A2713-7A0C-4165-962C-6CBE5B988757}" destId="{277BD952-7AAD-40F9-B8BB-3B9481FEC51A}" srcOrd="0" destOrd="0" presId="urn:microsoft.com/office/officeart/2005/8/layout/process2"/>
    <dgm:cxn modelId="{7ABD685B-CED3-49AF-8B85-2BE183850ACE}" type="presParOf" srcId="{D634037C-43A0-4AD8-B95C-FCBDE23E96E9}" destId="{0696815B-9B20-43D4-90B1-32F72BD4251D}" srcOrd="2" destOrd="0" presId="urn:microsoft.com/office/officeart/2005/8/layout/process2"/>
    <dgm:cxn modelId="{AFD16AE3-7260-4109-B37B-074A2B05F644}" type="presParOf" srcId="{D634037C-43A0-4AD8-B95C-FCBDE23E96E9}" destId="{25ED8A49-D25C-4A0B-9784-1145E213BD92}" srcOrd="3" destOrd="0" presId="urn:microsoft.com/office/officeart/2005/8/layout/process2"/>
    <dgm:cxn modelId="{A4B50206-3B45-4094-8E56-41D06CD007AC}" type="presParOf" srcId="{25ED8A49-D25C-4A0B-9784-1145E213BD92}" destId="{ABEE8648-CBE2-4619-B32A-300F4EF2791B}" srcOrd="0" destOrd="0" presId="urn:microsoft.com/office/officeart/2005/8/layout/process2"/>
    <dgm:cxn modelId="{D133E3F6-2F20-414C-868B-702807DC6EBD}" type="presParOf" srcId="{D634037C-43A0-4AD8-B95C-FCBDE23E96E9}" destId="{C1365B89-350C-492A-9F59-58E580A2B68B}" srcOrd="4" destOrd="0" presId="urn:microsoft.com/office/officeart/2005/8/layout/process2"/>
    <dgm:cxn modelId="{58ADA86E-4BC2-4C91-9F54-166D07033B0B}" type="presParOf" srcId="{D634037C-43A0-4AD8-B95C-FCBDE23E96E9}" destId="{29FDDD07-B725-4272-BD43-17F24E905948}" srcOrd="5" destOrd="0" presId="urn:microsoft.com/office/officeart/2005/8/layout/process2"/>
    <dgm:cxn modelId="{00C15165-5177-4797-B52E-51A7B7372D1F}" type="presParOf" srcId="{29FDDD07-B725-4272-BD43-17F24E905948}" destId="{B85AD701-B6D2-4A78-886A-43BB3F687FC1}" srcOrd="0" destOrd="0" presId="urn:microsoft.com/office/officeart/2005/8/layout/process2"/>
    <dgm:cxn modelId="{9A45D104-0DB8-4273-9264-03D144115960}" type="presParOf" srcId="{D634037C-43A0-4AD8-B95C-FCBDE23E96E9}" destId="{6C58EF6C-331C-4DB5-B191-6DDC482B8FCD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D774D0-2575-4B60-938D-664E758E9EE8}" type="doc">
      <dgm:prSet loTypeId="urn:microsoft.com/office/officeart/2005/8/layout/radial6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F1DAC25-3225-4A97-9186-C1877DEDEF61}">
      <dgm:prSet phldrT="[文字]" custT="1"/>
      <dgm:spPr/>
      <dgm:t>
        <a:bodyPr/>
        <a:lstStyle/>
        <a:p>
          <a:r>
            <a:rPr lang="en-US" altLang="zh-TW" sz="40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AR</a:t>
          </a:r>
        </a:p>
        <a:p>
          <a:r>
            <a:rPr lang="zh-TW" altLang="en-US" sz="36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導覽</a:t>
          </a:r>
          <a:endParaRPr lang="zh-TW" altLang="en-US" sz="36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gm:t>
    </dgm:pt>
    <dgm:pt modelId="{C7C9E878-1713-42F0-B554-F9161B64DB08}" type="parTrans" cxnId="{C60767EF-7654-4D78-B202-68B2BF8ECBD3}">
      <dgm:prSet/>
      <dgm:spPr/>
      <dgm:t>
        <a:bodyPr/>
        <a:lstStyle/>
        <a:p>
          <a:endParaRPr lang="zh-TW" altLang="en-US"/>
        </a:p>
      </dgm:t>
    </dgm:pt>
    <dgm:pt modelId="{6ADA3E63-9BF1-4FA1-9596-DF61C032A6B3}" type="sibTrans" cxnId="{C60767EF-7654-4D78-B202-68B2BF8ECBD3}">
      <dgm:prSet/>
      <dgm:spPr/>
      <dgm:t>
        <a:bodyPr/>
        <a:lstStyle/>
        <a:p>
          <a:endParaRPr lang="zh-TW" altLang="en-US"/>
        </a:p>
      </dgm:t>
    </dgm:pt>
    <dgm:pt modelId="{C9916F69-6DFD-4F17-AA44-B83850A06067}">
      <dgm:prSet phldrT="[文字]" custT="1"/>
      <dgm:spPr/>
      <dgm:t>
        <a:bodyPr/>
        <a:lstStyle/>
        <a:p>
          <a:r>
            <a:rPr lang="zh-TW" altLang="en-US" sz="2300" baseline="0" dirty="0" smtClean="0">
              <a:ea typeface="微軟正黑體" panose="020B0604030504040204" pitchFamily="34" charset="-120"/>
            </a:rPr>
            <a:t>實用性</a:t>
          </a:r>
          <a:endParaRPr lang="zh-TW" altLang="en-US" sz="2300" baseline="0" dirty="0">
            <a:ea typeface="微軟正黑體" panose="020B0604030504040204" pitchFamily="34" charset="-120"/>
          </a:endParaRPr>
        </a:p>
      </dgm:t>
    </dgm:pt>
    <dgm:pt modelId="{B9AD08D9-3851-43EE-B94C-AA619A95390B}" type="parTrans" cxnId="{E8439051-000F-40E1-A917-96C5CA414144}">
      <dgm:prSet/>
      <dgm:spPr/>
      <dgm:t>
        <a:bodyPr/>
        <a:lstStyle/>
        <a:p>
          <a:endParaRPr lang="zh-TW" altLang="en-US"/>
        </a:p>
      </dgm:t>
    </dgm:pt>
    <dgm:pt modelId="{DA811CD8-55F7-483B-A1A7-2CD9FD0FC7C0}" type="sibTrans" cxnId="{E8439051-000F-40E1-A917-96C5CA414144}">
      <dgm:prSet/>
      <dgm:spPr/>
      <dgm:t>
        <a:bodyPr/>
        <a:lstStyle/>
        <a:p>
          <a:endParaRPr lang="zh-TW" altLang="en-US"/>
        </a:p>
      </dgm:t>
    </dgm:pt>
    <dgm:pt modelId="{02A29313-B2BD-4873-B4F0-2C9CADC661E3}">
      <dgm:prSet phldrT="[文字]" custT="1"/>
      <dgm:spPr/>
      <dgm:t>
        <a:bodyPr/>
        <a:lstStyle/>
        <a:p>
          <a:r>
            <a:rPr lang="zh-TW" altLang="en-US" sz="2300" baseline="0" dirty="0" smtClean="0">
              <a:ea typeface="微軟正黑體" panose="020B0604030504040204" pitchFamily="34" charset="-120"/>
            </a:rPr>
            <a:t>便利性</a:t>
          </a:r>
          <a:endParaRPr lang="zh-TW" altLang="en-US" sz="2300" baseline="0" dirty="0">
            <a:ea typeface="微軟正黑體" panose="020B0604030504040204" pitchFamily="34" charset="-120"/>
          </a:endParaRPr>
        </a:p>
      </dgm:t>
    </dgm:pt>
    <dgm:pt modelId="{DA5D6E59-927C-44FB-AB3B-244EA78BAC2B}" type="parTrans" cxnId="{8E158C7D-DE96-4534-843C-8034BE172262}">
      <dgm:prSet/>
      <dgm:spPr/>
      <dgm:t>
        <a:bodyPr/>
        <a:lstStyle/>
        <a:p>
          <a:endParaRPr lang="zh-TW" altLang="en-US"/>
        </a:p>
      </dgm:t>
    </dgm:pt>
    <dgm:pt modelId="{208BD30E-EDEF-4182-A10D-00853FA526E1}" type="sibTrans" cxnId="{8E158C7D-DE96-4534-843C-8034BE172262}">
      <dgm:prSet/>
      <dgm:spPr/>
      <dgm:t>
        <a:bodyPr/>
        <a:lstStyle/>
        <a:p>
          <a:endParaRPr lang="zh-TW" altLang="en-US"/>
        </a:p>
      </dgm:t>
    </dgm:pt>
    <dgm:pt modelId="{3CE023DD-0CD9-445F-B81A-D872EE205D54}">
      <dgm:prSet phldrT="[文字]" custT="1"/>
      <dgm:spPr/>
      <dgm:t>
        <a:bodyPr/>
        <a:lstStyle/>
        <a:p>
          <a:r>
            <a:rPr lang="zh-TW" altLang="en-US" sz="2300" baseline="0" dirty="0" smtClean="0">
              <a:ea typeface="微軟正黑體" panose="020B0604030504040204" pitchFamily="34" charset="-120"/>
            </a:rPr>
            <a:t>可攜性</a:t>
          </a:r>
          <a:endParaRPr lang="zh-TW" altLang="en-US" sz="2300" baseline="0" dirty="0">
            <a:ea typeface="微軟正黑體" panose="020B0604030504040204" pitchFamily="34" charset="-120"/>
          </a:endParaRPr>
        </a:p>
      </dgm:t>
    </dgm:pt>
    <dgm:pt modelId="{2C7DADA4-B285-46BE-B7A6-BA32F9916054}" type="parTrans" cxnId="{71EABD83-209B-4737-B365-B3CA9D425EBB}">
      <dgm:prSet/>
      <dgm:spPr/>
      <dgm:t>
        <a:bodyPr/>
        <a:lstStyle/>
        <a:p>
          <a:endParaRPr lang="zh-TW" altLang="en-US"/>
        </a:p>
      </dgm:t>
    </dgm:pt>
    <dgm:pt modelId="{03E7004C-FE95-44CD-847D-38C6A48D0BE8}" type="sibTrans" cxnId="{71EABD83-209B-4737-B365-B3CA9D425EBB}">
      <dgm:prSet/>
      <dgm:spPr/>
      <dgm:t>
        <a:bodyPr/>
        <a:lstStyle/>
        <a:p>
          <a:endParaRPr lang="zh-TW" altLang="en-US"/>
        </a:p>
      </dgm:t>
    </dgm:pt>
    <dgm:pt modelId="{72AC212D-6E03-49F4-AA6E-429F507977F2}" type="pres">
      <dgm:prSet presAssocID="{52D774D0-2575-4B60-938D-664E758E9EE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F5E1BE7-DEA3-4DA4-94C6-5333ED6821B4}" type="pres">
      <dgm:prSet presAssocID="{6F1DAC25-3225-4A97-9186-C1877DEDEF61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AA392389-9215-4B41-B3C1-DF72497A07D3}" type="pres">
      <dgm:prSet presAssocID="{C9916F69-6DFD-4F17-AA44-B83850A0606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593B7C-08B6-48B4-BF2A-7943914C6431}" type="pres">
      <dgm:prSet presAssocID="{C9916F69-6DFD-4F17-AA44-B83850A06067}" presName="dummy" presStyleCnt="0"/>
      <dgm:spPr/>
    </dgm:pt>
    <dgm:pt modelId="{5EB136C8-FA55-41D5-812C-95B9FB5C8B09}" type="pres">
      <dgm:prSet presAssocID="{DA811CD8-55F7-483B-A1A7-2CD9FD0FC7C0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7936A5E3-C057-4D93-B3CA-2B5AEEEE0BC9}" type="pres">
      <dgm:prSet presAssocID="{02A29313-B2BD-4873-B4F0-2C9CADC661E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D3D0FA-84FF-41F3-BE5B-CDD3D000852F}" type="pres">
      <dgm:prSet presAssocID="{02A29313-B2BD-4873-B4F0-2C9CADC661E3}" presName="dummy" presStyleCnt="0"/>
      <dgm:spPr/>
    </dgm:pt>
    <dgm:pt modelId="{FBC45C35-1950-4059-8E30-CBEA28A86CD4}" type="pres">
      <dgm:prSet presAssocID="{208BD30E-EDEF-4182-A10D-00853FA526E1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C5B573CA-DA20-4DB3-A364-9055C67B5609}" type="pres">
      <dgm:prSet presAssocID="{3CE023DD-0CD9-445F-B81A-D872EE205D5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7573A1-F8D0-4F13-82D1-1EA3F35B5ED3}" type="pres">
      <dgm:prSet presAssocID="{3CE023DD-0CD9-445F-B81A-D872EE205D54}" presName="dummy" presStyleCnt="0"/>
      <dgm:spPr/>
    </dgm:pt>
    <dgm:pt modelId="{0FF37335-1339-454D-A300-69C6D53139FD}" type="pres">
      <dgm:prSet presAssocID="{03E7004C-FE95-44CD-847D-38C6A48D0BE8}" presName="sibTrans" presStyleLbl="sibTrans2D1" presStyleIdx="2" presStyleCnt="3"/>
      <dgm:spPr/>
      <dgm:t>
        <a:bodyPr/>
        <a:lstStyle/>
        <a:p>
          <a:endParaRPr lang="zh-TW" altLang="en-US"/>
        </a:p>
      </dgm:t>
    </dgm:pt>
  </dgm:ptLst>
  <dgm:cxnLst>
    <dgm:cxn modelId="{71EABD83-209B-4737-B365-B3CA9D425EBB}" srcId="{6F1DAC25-3225-4A97-9186-C1877DEDEF61}" destId="{3CE023DD-0CD9-445F-B81A-D872EE205D54}" srcOrd="2" destOrd="0" parTransId="{2C7DADA4-B285-46BE-B7A6-BA32F9916054}" sibTransId="{03E7004C-FE95-44CD-847D-38C6A48D0BE8}"/>
    <dgm:cxn modelId="{FE24BDCF-4726-4FD9-9C28-3996D5F1E7D6}" type="presOf" srcId="{02A29313-B2BD-4873-B4F0-2C9CADC661E3}" destId="{7936A5E3-C057-4D93-B3CA-2B5AEEEE0BC9}" srcOrd="0" destOrd="0" presId="urn:microsoft.com/office/officeart/2005/8/layout/radial6"/>
    <dgm:cxn modelId="{E8439051-000F-40E1-A917-96C5CA414144}" srcId="{6F1DAC25-3225-4A97-9186-C1877DEDEF61}" destId="{C9916F69-6DFD-4F17-AA44-B83850A06067}" srcOrd="0" destOrd="0" parTransId="{B9AD08D9-3851-43EE-B94C-AA619A95390B}" sibTransId="{DA811CD8-55F7-483B-A1A7-2CD9FD0FC7C0}"/>
    <dgm:cxn modelId="{EE0434CE-09AE-48B2-B96F-6B490B011E5D}" type="presOf" srcId="{208BD30E-EDEF-4182-A10D-00853FA526E1}" destId="{FBC45C35-1950-4059-8E30-CBEA28A86CD4}" srcOrd="0" destOrd="0" presId="urn:microsoft.com/office/officeart/2005/8/layout/radial6"/>
    <dgm:cxn modelId="{C60767EF-7654-4D78-B202-68B2BF8ECBD3}" srcId="{52D774D0-2575-4B60-938D-664E758E9EE8}" destId="{6F1DAC25-3225-4A97-9186-C1877DEDEF61}" srcOrd="0" destOrd="0" parTransId="{C7C9E878-1713-42F0-B554-F9161B64DB08}" sibTransId="{6ADA3E63-9BF1-4FA1-9596-DF61C032A6B3}"/>
    <dgm:cxn modelId="{4549BC41-78F9-4612-AA3E-2B98898DD703}" type="presOf" srcId="{52D774D0-2575-4B60-938D-664E758E9EE8}" destId="{72AC212D-6E03-49F4-AA6E-429F507977F2}" srcOrd="0" destOrd="0" presId="urn:microsoft.com/office/officeart/2005/8/layout/radial6"/>
    <dgm:cxn modelId="{CD0EB935-1719-4A70-AE17-40D024B5A48C}" type="presOf" srcId="{3CE023DD-0CD9-445F-B81A-D872EE205D54}" destId="{C5B573CA-DA20-4DB3-A364-9055C67B5609}" srcOrd="0" destOrd="0" presId="urn:microsoft.com/office/officeart/2005/8/layout/radial6"/>
    <dgm:cxn modelId="{F40B46EB-1EA1-46BD-A63E-93615ABC8CD2}" type="presOf" srcId="{C9916F69-6DFD-4F17-AA44-B83850A06067}" destId="{AA392389-9215-4B41-B3C1-DF72497A07D3}" srcOrd="0" destOrd="0" presId="urn:microsoft.com/office/officeart/2005/8/layout/radial6"/>
    <dgm:cxn modelId="{A61B44EB-7C73-48BA-979C-B671DE042C56}" type="presOf" srcId="{DA811CD8-55F7-483B-A1A7-2CD9FD0FC7C0}" destId="{5EB136C8-FA55-41D5-812C-95B9FB5C8B09}" srcOrd="0" destOrd="0" presId="urn:microsoft.com/office/officeart/2005/8/layout/radial6"/>
    <dgm:cxn modelId="{8E158C7D-DE96-4534-843C-8034BE172262}" srcId="{6F1DAC25-3225-4A97-9186-C1877DEDEF61}" destId="{02A29313-B2BD-4873-B4F0-2C9CADC661E3}" srcOrd="1" destOrd="0" parTransId="{DA5D6E59-927C-44FB-AB3B-244EA78BAC2B}" sibTransId="{208BD30E-EDEF-4182-A10D-00853FA526E1}"/>
    <dgm:cxn modelId="{2F2585C0-0200-4DB3-8313-B82D8B895E47}" type="presOf" srcId="{6F1DAC25-3225-4A97-9186-C1877DEDEF61}" destId="{3F5E1BE7-DEA3-4DA4-94C6-5333ED6821B4}" srcOrd="0" destOrd="0" presId="urn:microsoft.com/office/officeart/2005/8/layout/radial6"/>
    <dgm:cxn modelId="{A584DB19-B74F-4319-A309-FFD9425BB965}" type="presOf" srcId="{03E7004C-FE95-44CD-847D-38C6A48D0BE8}" destId="{0FF37335-1339-454D-A300-69C6D53139FD}" srcOrd="0" destOrd="0" presId="urn:microsoft.com/office/officeart/2005/8/layout/radial6"/>
    <dgm:cxn modelId="{DF6CF6A0-C232-4573-89D9-B5ED97734D49}" type="presParOf" srcId="{72AC212D-6E03-49F4-AA6E-429F507977F2}" destId="{3F5E1BE7-DEA3-4DA4-94C6-5333ED6821B4}" srcOrd="0" destOrd="0" presId="urn:microsoft.com/office/officeart/2005/8/layout/radial6"/>
    <dgm:cxn modelId="{57D83804-A991-4D33-9B7D-A7B3FE212746}" type="presParOf" srcId="{72AC212D-6E03-49F4-AA6E-429F507977F2}" destId="{AA392389-9215-4B41-B3C1-DF72497A07D3}" srcOrd="1" destOrd="0" presId="urn:microsoft.com/office/officeart/2005/8/layout/radial6"/>
    <dgm:cxn modelId="{EC6E7877-5931-43B2-9126-3D11C3DBFBD6}" type="presParOf" srcId="{72AC212D-6E03-49F4-AA6E-429F507977F2}" destId="{DF593B7C-08B6-48B4-BF2A-7943914C6431}" srcOrd="2" destOrd="0" presId="urn:microsoft.com/office/officeart/2005/8/layout/radial6"/>
    <dgm:cxn modelId="{034AE426-27B3-4143-BF49-7604A09AC1E8}" type="presParOf" srcId="{72AC212D-6E03-49F4-AA6E-429F507977F2}" destId="{5EB136C8-FA55-41D5-812C-95B9FB5C8B09}" srcOrd="3" destOrd="0" presId="urn:microsoft.com/office/officeart/2005/8/layout/radial6"/>
    <dgm:cxn modelId="{7EFC5007-2CD7-4DB3-A3C7-15A723814553}" type="presParOf" srcId="{72AC212D-6E03-49F4-AA6E-429F507977F2}" destId="{7936A5E3-C057-4D93-B3CA-2B5AEEEE0BC9}" srcOrd="4" destOrd="0" presId="urn:microsoft.com/office/officeart/2005/8/layout/radial6"/>
    <dgm:cxn modelId="{7AFF8992-006D-454D-966A-A40A963A8CA3}" type="presParOf" srcId="{72AC212D-6E03-49F4-AA6E-429F507977F2}" destId="{2BD3D0FA-84FF-41F3-BE5B-CDD3D000852F}" srcOrd="5" destOrd="0" presId="urn:microsoft.com/office/officeart/2005/8/layout/radial6"/>
    <dgm:cxn modelId="{1CB40FF4-A181-4568-9E60-10EAC86C64EA}" type="presParOf" srcId="{72AC212D-6E03-49F4-AA6E-429F507977F2}" destId="{FBC45C35-1950-4059-8E30-CBEA28A86CD4}" srcOrd="6" destOrd="0" presId="urn:microsoft.com/office/officeart/2005/8/layout/radial6"/>
    <dgm:cxn modelId="{F56B3E35-4A8D-4E3A-85BA-DCE0338BD14E}" type="presParOf" srcId="{72AC212D-6E03-49F4-AA6E-429F507977F2}" destId="{C5B573CA-DA20-4DB3-A364-9055C67B5609}" srcOrd="7" destOrd="0" presId="urn:microsoft.com/office/officeart/2005/8/layout/radial6"/>
    <dgm:cxn modelId="{48DBC9D6-85B2-47AC-B491-50AE1B7869C7}" type="presParOf" srcId="{72AC212D-6E03-49F4-AA6E-429F507977F2}" destId="{B67573A1-F8D0-4F13-82D1-1EA3F35B5ED3}" srcOrd="8" destOrd="0" presId="urn:microsoft.com/office/officeart/2005/8/layout/radial6"/>
    <dgm:cxn modelId="{B41F2F38-0583-4D72-9BA6-8EFB96949371}" type="presParOf" srcId="{72AC212D-6E03-49F4-AA6E-429F507977F2}" destId="{0FF37335-1339-454D-A300-69C6D53139FD}" srcOrd="9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8FAACA-EBCE-4626-BE2D-00F5A7F985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83EBDC0-5D8F-4C05-9F53-4E6DBCBD5F3F}">
      <dgm:prSet/>
      <dgm:spPr>
        <a:noFill/>
        <a:ln>
          <a:noFill/>
        </a:ln>
      </dgm:spPr>
      <dgm:t>
        <a:bodyPr/>
        <a:lstStyle/>
        <a:p>
          <a:pPr rtl="0"/>
          <a:r>
            <a:rPr lang="zh-TW" baseline="0" dirty="0" smtClean="0">
              <a:solidFill>
                <a:schemeClr val="tx1"/>
              </a:solidFill>
              <a:ea typeface="微軟正黑體" panose="020B0604030504040204" pitchFamily="34" charset="-120"/>
            </a:rPr>
            <a:t>二、考場動線問題</a:t>
          </a:r>
          <a:endParaRPr lang="zh-TW" baseline="0" dirty="0">
            <a:solidFill>
              <a:schemeClr val="tx1"/>
            </a:solidFill>
            <a:ea typeface="微軟正黑體" panose="020B0604030504040204" pitchFamily="34" charset="-120"/>
          </a:endParaRPr>
        </a:p>
      </dgm:t>
    </dgm:pt>
    <dgm:pt modelId="{146CC45D-EFE8-43A9-B148-B9D4F4028DFA}" type="parTrans" cxnId="{4FB24930-B0F8-4267-B581-31104D9A9878}">
      <dgm:prSet/>
      <dgm:spPr/>
      <dgm:t>
        <a:bodyPr/>
        <a:lstStyle/>
        <a:p>
          <a:endParaRPr lang="zh-TW" altLang="en-US"/>
        </a:p>
      </dgm:t>
    </dgm:pt>
    <dgm:pt modelId="{C308F3E6-9D9B-4AFA-B2A7-F632074036CE}" type="sibTrans" cxnId="{4FB24930-B0F8-4267-B581-31104D9A9878}">
      <dgm:prSet/>
      <dgm:spPr/>
      <dgm:t>
        <a:bodyPr/>
        <a:lstStyle/>
        <a:p>
          <a:endParaRPr lang="zh-TW" altLang="en-US"/>
        </a:p>
      </dgm:t>
    </dgm:pt>
    <dgm:pt modelId="{F63924A4-14BD-4727-B54D-2D798CC46079}">
      <dgm:prSet/>
      <dgm:spPr>
        <a:noFill/>
        <a:ln>
          <a:noFill/>
        </a:ln>
      </dgm:spPr>
      <dgm:t>
        <a:bodyPr/>
        <a:lstStyle/>
        <a:p>
          <a:pPr rtl="0"/>
          <a:r>
            <a:rPr lang="zh-TW" baseline="0" dirty="0" smtClean="0">
              <a:solidFill>
                <a:schemeClr val="tx1"/>
              </a:solidFill>
              <a:ea typeface="微軟正黑體" panose="020B0604030504040204" pitchFamily="34" charset="-120"/>
            </a:rPr>
            <a:t>三、資源問題</a:t>
          </a:r>
          <a:endParaRPr lang="zh-TW" baseline="0" dirty="0">
            <a:solidFill>
              <a:schemeClr val="tx1"/>
            </a:solidFill>
            <a:ea typeface="微軟正黑體" panose="020B0604030504040204" pitchFamily="34" charset="-120"/>
          </a:endParaRPr>
        </a:p>
      </dgm:t>
    </dgm:pt>
    <dgm:pt modelId="{C994EADD-DD3D-44E5-8D8E-EB7FD5CC3FE9}" type="parTrans" cxnId="{67F87AED-0E5A-4BA1-BE55-A5E3B461EBDC}">
      <dgm:prSet/>
      <dgm:spPr/>
      <dgm:t>
        <a:bodyPr/>
        <a:lstStyle/>
        <a:p>
          <a:endParaRPr lang="zh-TW" altLang="en-US"/>
        </a:p>
      </dgm:t>
    </dgm:pt>
    <dgm:pt modelId="{737CB6EA-D0E7-4E6E-B714-6E7025A413B1}" type="sibTrans" cxnId="{67F87AED-0E5A-4BA1-BE55-A5E3B461EBDC}">
      <dgm:prSet/>
      <dgm:spPr/>
      <dgm:t>
        <a:bodyPr/>
        <a:lstStyle/>
        <a:p>
          <a:endParaRPr lang="zh-TW" altLang="en-US"/>
        </a:p>
      </dgm:t>
    </dgm:pt>
    <dgm:pt modelId="{1F726D23-243B-4A78-B505-A7086C12897B}">
      <dgm:prSet/>
      <dgm:spPr>
        <a:noFill/>
        <a:ln>
          <a:noFill/>
        </a:ln>
      </dgm:spPr>
      <dgm:t>
        <a:bodyPr/>
        <a:lstStyle/>
        <a:p>
          <a:pPr rtl="0"/>
          <a:r>
            <a:rPr lang="zh-TW" baseline="0" dirty="0" smtClean="0">
              <a:solidFill>
                <a:schemeClr val="tx1"/>
              </a:solidFill>
              <a:ea typeface="微軟正黑體" panose="020B0604030504040204" pitchFamily="34" charset="-120"/>
            </a:rPr>
            <a:t>一、攜帶性問題</a:t>
          </a:r>
          <a:endParaRPr lang="zh-TW" baseline="0" dirty="0">
            <a:solidFill>
              <a:schemeClr val="tx1"/>
            </a:solidFill>
            <a:ea typeface="微軟正黑體" panose="020B0604030504040204" pitchFamily="34" charset="-120"/>
          </a:endParaRPr>
        </a:p>
      </dgm:t>
    </dgm:pt>
    <dgm:pt modelId="{F4022AB7-929B-434C-AB8B-F7E391E4B5C0}" type="sibTrans" cxnId="{56043756-67B8-4E47-8BDF-F2F19A033C3F}">
      <dgm:prSet/>
      <dgm:spPr/>
      <dgm:t>
        <a:bodyPr/>
        <a:lstStyle/>
        <a:p>
          <a:endParaRPr lang="zh-TW" altLang="en-US"/>
        </a:p>
      </dgm:t>
    </dgm:pt>
    <dgm:pt modelId="{B639BFB5-06DF-4652-A76D-F7D0E7B91FE1}" type="parTrans" cxnId="{56043756-67B8-4E47-8BDF-F2F19A033C3F}">
      <dgm:prSet/>
      <dgm:spPr/>
      <dgm:t>
        <a:bodyPr/>
        <a:lstStyle/>
        <a:p>
          <a:endParaRPr lang="zh-TW" altLang="en-US"/>
        </a:p>
      </dgm:t>
    </dgm:pt>
    <dgm:pt modelId="{4F539186-A06B-4A5D-A437-A22903D5FDCF}" type="pres">
      <dgm:prSet presAssocID="{B48FAACA-EBCE-4626-BE2D-00F5A7F985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4B267E4-0EFD-41E7-9174-756A8833EA9A}" type="pres">
      <dgm:prSet presAssocID="{1F726D23-243B-4A78-B505-A7086C12897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16944B-7707-4092-967D-111AD5C138F8}" type="pres">
      <dgm:prSet presAssocID="{F4022AB7-929B-434C-AB8B-F7E391E4B5C0}" presName="spacer" presStyleCnt="0"/>
      <dgm:spPr/>
    </dgm:pt>
    <dgm:pt modelId="{815B209E-C403-403C-AF79-469B96D43A7E}" type="pres">
      <dgm:prSet presAssocID="{C83EBDC0-5D8F-4C05-9F53-4E6DBCBD5F3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65242C-30AE-42A3-8A14-04B411E9992E}" type="pres">
      <dgm:prSet presAssocID="{C308F3E6-9D9B-4AFA-B2A7-F632074036CE}" presName="spacer" presStyleCnt="0"/>
      <dgm:spPr/>
    </dgm:pt>
    <dgm:pt modelId="{C9BCDED6-FBEC-4C94-A2FF-352686E04195}" type="pres">
      <dgm:prSet presAssocID="{F63924A4-14BD-4727-B54D-2D798CC4607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FB24930-B0F8-4267-B581-31104D9A9878}" srcId="{B48FAACA-EBCE-4626-BE2D-00F5A7F985C7}" destId="{C83EBDC0-5D8F-4C05-9F53-4E6DBCBD5F3F}" srcOrd="1" destOrd="0" parTransId="{146CC45D-EFE8-43A9-B148-B9D4F4028DFA}" sibTransId="{C308F3E6-9D9B-4AFA-B2A7-F632074036CE}"/>
    <dgm:cxn modelId="{57768F39-5177-4DC8-A043-E92430AC8EB5}" type="presOf" srcId="{C83EBDC0-5D8F-4C05-9F53-4E6DBCBD5F3F}" destId="{815B209E-C403-403C-AF79-469B96D43A7E}" srcOrd="0" destOrd="0" presId="urn:microsoft.com/office/officeart/2005/8/layout/vList2"/>
    <dgm:cxn modelId="{0E2135D0-4FDF-494E-A6E2-09E3D2FF2A9D}" type="presOf" srcId="{B48FAACA-EBCE-4626-BE2D-00F5A7F985C7}" destId="{4F539186-A06B-4A5D-A437-A22903D5FDCF}" srcOrd="0" destOrd="0" presId="urn:microsoft.com/office/officeart/2005/8/layout/vList2"/>
    <dgm:cxn modelId="{56043756-67B8-4E47-8BDF-F2F19A033C3F}" srcId="{B48FAACA-EBCE-4626-BE2D-00F5A7F985C7}" destId="{1F726D23-243B-4A78-B505-A7086C12897B}" srcOrd="0" destOrd="0" parTransId="{B639BFB5-06DF-4652-A76D-F7D0E7B91FE1}" sibTransId="{F4022AB7-929B-434C-AB8B-F7E391E4B5C0}"/>
    <dgm:cxn modelId="{C8081268-5ADC-4A39-993F-92EDC9BAE2EA}" type="presOf" srcId="{1F726D23-243B-4A78-B505-A7086C12897B}" destId="{44B267E4-0EFD-41E7-9174-756A8833EA9A}" srcOrd="0" destOrd="0" presId="urn:microsoft.com/office/officeart/2005/8/layout/vList2"/>
    <dgm:cxn modelId="{F680F19F-AB91-44C7-A497-9A113494F8BC}" type="presOf" srcId="{F63924A4-14BD-4727-B54D-2D798CC46079}" destId="{C9BCDED6-FBEC-4C94-A2FF-352686E04195}" srcOrd="0" destOrd="0" presId="urn:microsoft.com/office/officeart/2005/8/layout/vList2"/>
    <dgm:cxn modelId="{67F87AED-0E5A-4BA1-BE55-A5E3B461EBDC}" srcId="{B48FAACA-EBCE-4626-BE2D-00F5A7F985C7}" destId="{F63924A4-14BD-4727-B54D-2D798CC46079}" srcOrd="2" destOrd="0" parTransId="{C994EADD-DD3D-44E5-8D8E-EB7FD5CC3FE9}" sibTransId="{737CB6EA-D0E7-4E6E-B714-6E7025A413B1}"/>
    <dgm:cxn modelId="{231F0E30-540B-482D-8231-8AF09F167BC0}" type="presParOf" srcId="{4F539186-A06B-4A5D-A437-A22903D5FDCF}" destId="{44B267E4-0EFD-41E7-9174-756A8833EA9A}" srcOrd="0" destOrd="0" presId="urn:microsoft.com/office/officeart/2005/8/layout/vList2"/>
    <dgm:cxn modelId="{6CC9022B-E9F0-482B-9459-27EC4B9B3EDA}" type="presParOf" srcId="{4F539186-A06B-4A5D-A437-A22903D5FDCF}" destId="{2416944B-7707-4092-967D-111AD5C138F8}" srcOrd="1" destOrd="0" presId="urn:microsoft.com/office/officeart/2005/8/layout/vList2"/>
    <dgm:cxn modelId="{139460BE-13CD-400D-BFC9-90355B9A3216}" type="presParOf" srcId="{4F539186-A06B-4A5D-A437-A22903D5FDCF}" destId="{815B209E-C403-403C-AF79-469B96D43A7E}" srcOrd="2" destOrd="0" presId="urn:microsoft.com/office/officeart/2005/8/layout/vList2"/>
    <dgm:cxn modelId="{44B285E1-DF03-46C1-9840-BF79C3A0C0C9}" type="presParOf" srcId="{4F539186-A06B-4A5D-A437-A22903D5FDCF}" destId="{4965242C-30AE-42A3-8A14-04B411E9992E}" srcOrd="3" destOrd="0" presId="urn:microsoft.com/office/officeart/2005/8/layout/vList2"/>
    <dgm:cxn modelId="{C1695021-1C99-4B57-8A44-EDB165F5B042}" type="presParOf" srcId="{4F539186-A06B-4A5D-A437-A22903D5FDCF}" destId="{C9BCDED6-FBEC-4C94-A2FF-352686E0419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C887CE-A4E7-4C74-83C1-3F31070EB6B8}" type="doc">
      <dgm:prSet loTypeId="urn:microsoft.com/office/officeart/2005/8/layout/vList6" loCatId="list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A8C9EBB6-1A5F-48CE-8EA8-3482A25AF9CF}">
      <dgm:prSet phldrT="[文字]" custT="1"/>
      <dgm:spPr/>
      <dgm:t>
        <a:bodyPr/>
        <a:lstStyle/>
        <a:p>
          <a:r>
            <a:rPr lang="zh-TW" altLang="en-US" sz="3600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成就</a:t>
          </a:r>
          <a:endParaRPr lang="zh-TW" altLang="en-US" sz="3600" b="1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gm:t>
    </dgm:pt>
    <dgm:pt modelId="{5C05DA2F-D750-4391-9266-E69D5205350C}" type="parTrans" cxnId="{8B74A2D7-AEE1-40F0-B87F-B20DA2FBA37D}">
      <dgm:prSet/>
      <dgm:spPr/>
      <dgm:t>
        <a:bodyPr/>
        <a:lstStyle/>
        <a:p>
          <a:endParaRPr lang="zh-TW" altLang="en-US"/>
        </a:p>
      </dgm:t>
    </dgm:pt>
    <dgm:pt modelId="{93BA8E9B-4F44-4B07-8724-11E712700235}" type="sibTrans" cxnId="{8B74A2D7-AEE1-40F0-B87F-B20DA2FBA37D}">
      <dgm:prSet/>
      <dgm:spPr/>
      <dgm:t>
        <a:bodyPr/>
        <a:lstStyle/>
        <a:p>
          <a:endParaRPr lang="zh-TW" altLang="en-US"/>
        </a:p>
      </dgm:t>
    </dgm:pt>
    <dgm:pt modelId="{970453B1-C94C-4860-9ACF-B79DF204A25A}">
      <dgm:prSet phldrT="[文字]" custT="1"/>
      <dgm:spPr/>
      <dgm:t>
        <a:bodyPr/>
        <a:lstStyle/>
        <a:p>
          <a:r>
            <a:rPr lang="zh-TW" altLang="en-US" sz="3600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節省</a:t>
          </a:r>
          <a:endParaRPr lang="zh-TW" altLang="en-US" sz="3600" b="1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gm:t>
    </dgm:pt>
    <dgm:pt modelId="{264B6A5A-15F7-46AF-B354-49C75D0029B2}" type="parTrans" cxnId="{59B781C8-5AC6-4746-ADF9-D43A2605E7B1}">
      <dgm:prSet/>
      <dgm:spPr/>
      <dgm:t>
        <a:bodyPr/>
        <a:lstStyle/>
        <a:p>
          <a:endParaRPr lang="zh-TW" altLang="en-US"/>
        </a:p>
      </dgm:t>
    </dgm:pt>
    <dgm:pt modelId="{BD54E656-828E-456A-B908-0B34B2EFD427}" type="sibTrans" cxnId="{59B781C8-5AC6-4746-ADF9-D43A2605E7B1}">
      <dgm:prSet/>
      <dgm:spPr/>
      <dgm:t>
        <a:bodyPr/>
        <a:lstStyle/>
        <a:p>
          <a:endParaRPr lang="zh-TW" altLang="en-US"/>
        </a:p>
      </dgm:t>
    </dgm:pt>
    <dgm:pt modelId="{19F1119D-ACCC-4A7A-9846-746AE07A4F12}">
      <dgm:prSet phldrT="[文字]" custT="1"/>
      <dgm:spPr/>
      <dgm:t>
        <a:bodyPr/>
        <a:lstStyle/>
        <a:p>
          <a:r>
            <a:rPr lang="zh-TW" altLang="en-US" sz="3600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縮減</a:t>
          </a:r>
          <a:endParaRPr lang="zh-TW" altLang="en-US" sz="3600" b="1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gm:t>
    </dgm:pt>
    <dgm:pt modelId="{756E8BB5-7712-4DE2-9AED-90FAD3AA7ED3}" type="parTrans" cxnId="{49BC3F9E-0FD5-4414-96A8-80013193D186}">
      <dgm:prSet/>
      <dgm:spPr/>
      <dgm:t>
        <a:bodyPr/>
        <a:lstStyle/>
        <a:p>
          <a:endParaRPr lang="zh-TW" altLang="en-US"/>
        </a:p>
      </dgm:t>
    </dgm:pt>
    <dgm:pt modelId="{F2C0A205-AE3C-4F62-81D6-FAD13FB39237}" type="sibTrans" cxnId="{49BC3F9E-0FD5-4414-96A8-80013193D186}">
      <dgm:prSet/>
      <dgm:spPr/>
      <dgm:t>
        <a:bodyPr/>
        <a:lstStyle/>
        <a:p>
          <a:endParaRPr lang="zh-TW" altLang="en-US"/>
        </a:p>
      </dgm:t>
    </dgm:pt>
    <dgm:pt modelId="{38242CE9-3286-4ABB-95A1-C72FEDC6DE96}">
      <dgm:prSet phldrT="[文字]" custT="1"/>
      <dgm:spPr/>
      <dgm:t>
        <a:bodyPr/>
        <a:lstStyle/>
        <a:p>
          <a:r>
            <a:rPr lang="zh-TW" altLang="en-US" sz="3600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詳細</a:t>
          </a:r>
          <a:endParaRPr lang="en-US" altLang="zh-TW" sz="3600" b="1" baseline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gm:t>
    </dgm:pt>
    <dgm:pt modelId="{72A2C267-8826-40AC-B7ED-51AF6409B05C}" type="parTrans" cxnId="{8CBF1C92-9B09-4823-8054-4FB45851A691}">
      <dgm:prSet/>
      <dgm:spPr/>
      <dgm:t>
        <a:bodyPr/>
        <a:lstStyle/>
        <a:p>
          <a:endParaRPr lang="zh-TW" altLang="en-US"/>
        </a:p>
      </dgm:t>
    </dgm:pt>
    <dgm:pt modelId="{D1D6D1E5-1FB8-4A07-89C2-029BCD3EDD92}" type="sibTrans" cxnId="{8CBF1C92-9B09-4823-8054-4FB45851A691}">
      <dgm:prSet/>
      <dgm:spPr/>
      <dgm:t>
        <a:bodyPr/>
        <a:lstStyle/>
        <a:p>
          <a:endParaRPr lang="zh-TW" altLang="en-US"/>
        </a:p>
      </dgm:t>
    </dgm:pt>
    <dgm:pt modelId="{EC02459D-F5A7-4E72-B31F-732469A8D6C4}">
      <dgm:prSet phldrT="[文字]" custT="1"/>
      <dgm:spPr/>
      <dgm:t>
        <a:bodyPr/>
        <a:lstStyle/>
        <a:p>
          <a:r>
            <a:rPr lang="zh-TW" altLang="en-US" sz="3600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方便</a:t>
          </a:r>
          <a:endParaRPr lang="zh-TW" altLang="en-US" sz="3600" b="1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gm:t>
    </dgm:pt>
    <dgm:pt modelId="{6C788661-FB6D-474B-88B9-48DCA70C0801}" type="parTrans" cxnId="{99C2C986-941C-41F0-ACB9-5437BAF4BA73}">
      <dgm:prSet/>
      <dgm:spPr/>
      <dgm:t>
        <a:bodyPr/>
        <a:lstStyle/>
        <a:p>
          <a:endParaRPr lang="zh-TW" altLang="en-US"/>
        </a:p>
      </dgm:t>
    </dgm:pt>
    <dgm:pt modelId="{54D0BCEC-9D5C-4E9D-BE6C-6A4BF8E3CF4F}" type="sibTrans" cxnId="{99C2C986-941C-41F0-ACB9-5437BAF4BA73}">
      <dgm:prSet/>
      <dgm:spPr/>
      <dgm:t>
        <a:bodyPr/>
        <a:lstStyle/>
        <a:p>
          <a:endParaRPr lang="zh-TW" altLang="en-US"/>
        </a:p>
      </dgm:t>
    </dgm:pt>
    <dgm:pt modelId="{4C4E9F5A-2AD0-4B73-89BC-05408E069E9D}">
      <dgm:prSet custT="1"/>
      <dgm:spPr/>
      <dgm:t>
        <a:bodyPr/>
        <a:lstStyle/>
        <a:p>
          <a:r>
            <a:rPr lang="zh-TW" altLang="en-US" sz="24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為花蓮第一個使用</a:t>
          </a:r>
          <a:r>
            <a:rPr lang="en-US" altLang="zh-TW" sz="24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AR</a:t>
          </a:r>
          <a:r>
            <a:rPr lang="zh-TW" altLang="en-US" sz="24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技術進行導覽的學校</a:t>
          </a:r>
          <a:endParaRPr lang="zh-TW" altLang="en-US" sz="24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gm:t>
    </dgm:pt>
    <dgm:pt modelId="{57C39E7B-F4FE-4001-A322-6172E9295DBA}" type="parTrans" cxnId="{0D78D2BF-3787-45D6-B9ED-8282E9340020}">
      <dgm:prSet/>
      <dgm:spPr/>
      <dgm:t>
        <a:bodyPr/>
        <a:lstStyle/>
        <a:p>
          <a:endParaRPr lang="zh-TW" altLang="en-US"/>
        </a:p>
      </dgm:t>
    </dgm:pt>
    <dgm:pt modelId="{4C082F1B-A840-452B-A859-D9B58F1F46E9}" type="sibTrans" cxnId="{0D78D2BF-3787-45D6-B9ED-8282E9340020}">
      <dgm:prSet/>
      <dgm:spPr/>
      <dgm:t>
        <a:bodyPr/>
        <a:lstStyle/>
        <a:p>
          <a:endParaRPr lang="zh-TW" altLang="en-US"/>
        </a:p>
      </dgm:t>
    </dgm:pt>
    <dgm:pt modelId="{8779AE25-B194-43AB-B5D1-F2DD0A141DDC}">
      <dgm:prSet custT="1"/>
      <dgm:spPr/>
      <dgm:t>
        <a:bodyPr/>
        <a:lstStyle/>
        <a:p>
          <a:r>
            <a:rPr lang="zh-TW" altLang="en-US" sz="24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減少學校為了導覽而耗費的人力及物力</a:t>
          </a:r>
          <a:endParaRPr lang="zh-TW" altLang="en-US" sz="24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gm:t>
    </dgm:pt>
    <dgm:pt modelId="{5038323B-C98C-439F-9917-B13EC0D59A91}" type="parTrans" cxnId="{96C5714D-4A77-4322-B013-269801701FA7}">
      <dgm:prSet/>
      <dgm:spPr/>
      <dgm:t>
        <a:bodyPr/>
        <a:lstStyle/>
        <a:p>
          <a:endParaRPr lang="zh-TW" altLang="en-US"/>
        </a:p>
      </dgm:t>
    </dgm:pt>
    <dgm:pt modelId="{4117E779-A1BE-4652-AFBE-80922CE5C175}" type="sibTrans" cxnId="{96C5714D-4A77-4322-B013-269801701FA7}">
      <dgm:prSet/>
      <dgm:spPr/>
      <dgm:t>
        <a:bodyPr/>
        <a:lstStyle/>
        <a:p>
          <a:endParaRPr lang="zh-TW" altLang="en-US"/>
        </a:p>
      </dgm:t>
    </dgm:pt>
    <dgm:pt modelId="{F9A0317E-094E-440D-9A5B-2CFB63957AE8}">
      <dgm:prSet custT="1"/>
      <dgm:spPr/>
      <dgm:t>
        <a:bodyPr/>
        <a:lstStyle/>
        <a:p>
          <a:r>
            <a:rPr lang="zh-TW" altLang="en-US" sz="24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降低校外考生進入考場所需花費的時間</a:t>
          </a:r>
          <a:endParaRPr lang="zh-TW" altLang="en-US" sz="24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gm:t>
    </dgm:pt>
    <dgm:pt modelId="{8BEE4081-69D7-49F7-9299-A5488F11933D}" type="parTrans" cxnId="{A509B17E-5AFF-4B9A-AB72-F28215FA9724}">
      <dgm:prSet/>
      <dgm:spPr/>
      <dgm:t>
        <a:bodyPr/>
        <a:lstStyle/>
        <a:p>
          <a:endParaRPr lang="zh-TW" altLang="en-US"/>
        </a:p>
      </dgm:t>
    </dgm:pt>
    <dgm:pt modelId="{794DEAAF-3EA4-45B9-B8CA-7B5BFB1D3735}" type="sibTrans" cxnId="{A509B17E-5AFF-4B9A-AB72-F28215FA9724}">
      <dgm:prSet/>
      <dgm:spPr/>
      <dgm:t>
        <a:bodyPr/>
        <a:lstStyle/>
        <a:p>
          <a:endParaRPr lang="zh-TW" altLang="en-US"/>
        </a:p>
      </dgm:t>
    </dgm:pt>
    <dgm:pt modelId="{3DF76FF0-8CA5-48CA-82F3-874C3B2B89D6}">
      <dgm:prSet custT="1"/>
      <dgm:spPr/>
      <dgm:t>
        <a:bodyPr/>
        <a:lstStyle/>
        <a:p>
          <a:r>
            <a:rPr lang="zh-TW" altLang="en-US" sz="24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補足傳統地圖所無法表達的詳細資訊</a:t>
          </a:r>
          <a:endParaRPr lang="zh-TW" altLang="en-US" sz="24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gm:t>
    </dgm:pt>
    <dgm:pt modelId="{5249F4CD-6F26-4259-B451-08B506235B31}" type="parTrans" cxnId="{B3A5AABC-FB42-42E8-9F9D-CFCE79F7820A}">
      <dgm:prSet/>
      <dgm:spPr/>
      <dgm:t>
        <a:bodyPr/>
        <a:lstStyle/>
        <a:p>
          <a:endParaRPr lang="zh-TW" altLang="en-US"/>
        </a:p>
      </dgm:t>
    </dgm:pt>
    <dgm:pt modelId="{3D58FA9F-48C3-4903-8418-3B4BED910D1D}" type="sibTrans" cxnId="{B3A5AABC-FB42-42E8-9F9D-CFCE79F7820A}">
      <dgm:prSet/>
      <dgm:spPr/>
      <dgm:t>
        <a:bodyPr/>
        <a:lstStyle/>
        <a:p>
          <a:endParaRPr lang="zh-TW" altLang="en-US"/>
        </a:p>
      </dgm:t>
    </dgm:pt>
    <dgm:pt modelId="{D2B3FB7D-A53D-492F-8E2E-DECB5FE7042A}">
      <dgm:prSet custT="1"/>
      <dgm:spPr/>
      <dgm:t>
        <a:bodyPr/>
        <a:lstStyle/>
        <a:p>
          <a:r>
            <a:rPr lang="zh-TW" altLang="en-US" sz="24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只需特定程式並配合所設置地點即可</a:t>
          </a:r>
          <a:endParaRPr lang="zh-TW" altLang="en-US" sz="24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gm:t>
    </dgm:pt>
    <dgm:pt modelId="{C8FE7AC3-A6D7-47BE-ABBB-D62B98BD066E}" type="parTrans" cxnId="{DFA80C9E-F035-4A78-8795-62F8061EA291}">
      <dgm:prSet/>
      <dgm:spPr/>
      <dgm:t>
        <a:bodyPr/>
        <a:lstStyle/>
        <a:p>
          <a:endParaRPr lang="zh-TW" altLang="en-US"/>
        </a:p>
      </dgm:t>
    </dgm:pt>
    <dgm:pt modelId="{0FD2E840-8E89-4B35-8B9B-0EB2B4D67916}" type="sibTrans" cxnId="{DFA80C9E-F035-4A78-8795-62F8061EA291}">
      <dgm:prSet/>
      <dgm:spPr/>
      <dgm:t>
        <a:bodyPr/>
        <a:lstStyle/>
        <a:p>
          <a:endParaRPr lang="zh-TW" altLang="en-US"/>
        </a:p>
      </dgm:t>
    </dgm:pt>
    <dgm:pt modelId="{FB487748-33FB-410D-9589-01E6FEF9FC7F}" type="pres">
      <dgm:prSet presAssocID="{98C887CE-A4E7-4C74-83C1-3F31070EB6B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0F16623A-B6D9-43C9-941F-F3E7245D69A1}" type="pres">
      <dgm:prSet presAssocID="{A8C9EBB6-1A5F-48CE-8EA8-3482A25AF9CF}" presName="linNode" presStyleCnt="0"/>
      <dgm:spPr/>
      <dgm:t>
        <a:bodyPr/>
        <a:lstStyle/>
        <a:p>
          <a:endParaRPr lang="zh-TW" altLang="en-US"/>
        </a:p>
      </dgm:t>
    </dgm:pt>
    <dgm:pt modelId="{C2AEC322-278A-4D4F-BFCF-0B5170243602}" type="pres">
      <dgm:prSet presAssocID="{A8C9EBB6-1A5F-48CE-8EA8-3482A25AF9CF}" presName="parentShp" presStyleLbl="node1" presStyleIdx="0" presStyleCnt="5" custScaleX="66295" custScaleY="104098" custLinFactNeighborX="-2896" custLinFactNeighborY="-1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B3B150-BEB2-42F2-8145-BC901B69BE3B}" type="pres">
      <dgm:prSet presAssocID="{A8C9EBB6-1A5F-48CE-8EA8-3482A25AF9CF}" presName="childShp" presStyleLbl="bgAccFollowNode1" presStyleIdx="0" presStyleCnt="5" custScaleX="119797" custLinFactNeighborX="2572" custLinFactNeighborY="32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F01907-AAEC-46FB-957C-3EC8C78C4BBE}" type="pres">
      <dgm:prSet presAssocID="{93BA8E9B-4F44-4B07-8724-11E712700235}" presName="spacing" presStyleCnt="0"/>
      <dgm:spPr/>
      <dgm:t>
        <a:bodyPr/>
        <a:lstStyle/>
        <a:p>
          <a:endParaRPr lang="zh-TW" altLang="en-US"/>
        </a:p>
      </dgm:t>
    </dgm:pt>
    <dgm:pt modelId="{D3E1037D-C1D0-440F-810C-D15D6EF5C05B}" type="pres">
      <dgm:prSet presAssocID="{970453B1-C94C-4860-9ACF-B79DF204A25A}" presName="linNode" presStyleCnt="0"/>
      <dgm:spPr/>
      <dgm:t>
        <a:bodyPr/>
        <a:lstStyle/>
        <a:p>
          <a:endParaRPr lang="zh-TW" altLang="en-US"/>
        </a:p>
      </dgm:t>
    </dgm:pt>
    <dgm:pt modelId="{C2E44F69-C420-49AF-B726-5F9E7215D24B}" type="pres">
      <dgm:prSet presAssocID="{970453B1-C94C-4860-9ACF-B79DF204A25A}" presName="parentShp" presStyleLbl="node1" presStyleIdx="1" presStyleCnt="5" custScaleX="66228" custScaleY="101806" custLinFactNeighborX="-2241" custLinFactNeighborY="-293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B11B5E-C8EB-4E95-89D4-3C168103E55D}" type="pres">
      <dgm:prSet presAssocID="{970453B1-C94C-4860-9ACF-B79DF204A25A}" presName="childShp" presStyleLbl="bgAccFollowNode1" presStyleIdx="1" presStyleCnt="5" custScaleX="120607" custLinFactNeighborX="2600" custLinFactNeighborY="32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8AF5E6-67DF-4FCB-BB95-8BD0D7001BD9}" type="pres">
      <dgm:prSet presAssocID="{BD54E656-828E-456A-B908-0B34B2EFD427}" presName="spacing" presStyleCnt="0"/>
      <dgm:spPr/>
      <dgm:t>
        <a:bodyPr/>
        <a:lstStyle/>
        <a:p>
          <a:endParaRPr lang="zh-TW" altLang="en-US"/>
        </a:p>
      </dgm:t>
    </dgm:pt>
    <dgm:pt modelId="{F55830A9-28BA-4C1D-98F2-73F4FCFED545}" type="pres">
      <dgm:prSet presAssocID="{19F1119D-ACCC-4A7A-9846-746AE07A4F12}" presName="linNode" presStyleCnt="0"/>
      <dgm:spPr/>
      <dgm:t>
        <a:bodyPr/>
        <a:lstStyle/>
        <a:p>
          <a:endParaRPr lang="zh-TW" altLang="en-US"/>
        </a:p>
      </dgm:t>
    </dgm:pt>
    <dgm:pt modelId="{E82DFF37-2D45-4AE5-9037-323EB6F9CD0A}" type="pres">
      <dgm:prSet presAssocID="{19F1119D-ACCC-4A7A-9846-746AE07A4F12}" presName="parentShp" presStyleLbl="node1" presStyleIdx="2" presStyleCnt="5" custScaleX="66228" custLinFactNeighborX="-6708" custLinFactNeighborY="-90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001C1F-5CA1-4A83-99EC-EDC417A4E569}" type="pres">
      <dgm:prSet presAssocID="{19F1119D-ACCC-4A7A-9846-746AE07A4F12}" presName="childShp" presStyleLbl="bgAccFollowNode1" presStyleIdx="2" presStyleCnt="5" custScaleX="120607" custLinFactNeighborX="2600" custLinFactNeighborY="32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3A5B68-D1E9-4F9D-B439-F44F0016BB73}" type="pres">
      <dgm:prSet presAssocID="{F2C0A205-AE3C-4F62-81D6-FAD13FB39237}" presName="spacing" presStyleCnt="0"/>
      <dgm:spPr/>
      <dgm:t>
        <a:bodyPr/>
        <a:lstStyle/>
        <a:p>
          <a:endParaRPr lang="zh-TW" altLang="en-US"/>
        </a:p>
      </dgm:t>
    </dgm:pt>
    <dgm:pt modelId="{D9B63B88-F074-4A36-BCA4-DC0A9BBFACAE}" type="pres">
      <dgm:prSet presAssocID="{38242CE9-3286-4ABB-95A1-C72FEDC6DE96}" presName="linNode" presStyleCnt="0"/>
      <dgm:spPr/>
      <dgm:t>
        <a:bodyPr/>
        <a:lstStyle/>
        <a:p>
          <a:endParaRPr lang="zh-TW" altLang="en-US"/>
        </a:p>
      </dgm:t>
    </dgm:pt>
    <dgm:pt modelId="{C2D3D107-6A91-4D6F-B188-DB2828CE4AB8}" type="pres">
      <dgm:prSet presAssocID="{38242CE9-3286-4ABB-95A1-C72FEDC6DE96}" presName="parentShp" presStyleLbl="node1" presStyleIdx="3" presStyleCnt="5" custScaleX="66228" custLinFactNeighborX="-6683" custLinFactNeighborY="-865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7047BB-7FDD-46A5-BA05-5BA487EF512B}" type="pres">
      <dgm:prSet presAssocID="{38242CE9-3286-4ABB-95A1-C72FEDC6DE96}" presName="childShp" presStyleLbl="bgAccFollowNode1" presStyleIdx="3" presStyleCnt="5" custScaleX="120607" custLinFactNeighborX="2600" custLinFactNeighborY="32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6918F1-98D0-47B3-8787-42427986A01A}" type="pres">
      <dgm:prSet presAssocID="{D1D6D1E5-1FB8-4A07-89C2-029BCD3EDD92}" presName="spacing" presStyleCnt="0"/>
      <dgm:spPr/>
      <dgm:t>
        <a:bodyPr/>
        <a:lstStyle/>
        <a:p>
          <a:endParaRPr lang="zh-TW" altLang="en-US"/>
        </a:p>
      </dgm:t>
    </dgm:pt>
    <dgm:pt modelId="{ED24CA98-881B-47BD-AE28-DB2E2EADE7E0}" type="pres">
      <dgm:prSet presAssocID="{EC02459D-F5A7-4E72-B31F-732469A8D6C4}" presName="linNode" presStyleCnt="0"/>
      <dgm:spPr/>
      <dgm:t>
        <a:bodyPr/>
        <a:lstStyle/>
        <a:p>
          <a:endParaRPr lang="zh-TW" altLang="en-US"/>
        </a:p>
      </dgm:t>
    </dgm:pt>
    <dgm:pt modelId="{F59B380B-3F8E-443A-8B0E-7A6D6351C4B1}" type="pres">
      <dgm:prSet presAssocID="{EC02459D-F5A7-4E72-B31F-732469A8D6C4}" presName="parentShp" presStyleLbl="node1" presStyleIdx="4" presStyleCnt="5" custScaleX="66228" custLinFactNeighborX="-6683" custLinFactNeighborY="-865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DC7F4A-2D2E-4BC3-AF57-CA783AFC5DAB}" type="pres">
      <dgm:prSet presAssocID="{EC02459D-F5A7-4E72-B31F-732469A8D6C4}" presName="childShp" presStyleLbl="bgAccFollowNode1" presStyleIdx="4" presStyleCnt="5" custScaleX="120607" custLinFactNeighborX="2600" custLinFactNeighborY="18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E60C955-317A-491B-A4F9-B88FABBC5384}" type="presOf" srcId="{F9A0317E-094E-440D-9A5B-2CFB63957AE8}" destId="{A5001C1F-5CA1-4A83-99EC-EDC417A4E569}" srcOrd="0" destOrd="0" presId="urn:microsoft.com/office/officeart/2005/8/layout/vList6"/>
    <dgm:cxn modelId="{487B27F8-4997-4604-A8C6-283BCCFDE62E}" type="presOf" srcId="{970453B1-C94C-4860-9ACF-B79DF204A25A}" destId="{C2E44F69-C420-49AF-B726-5F9E7215D24B}" srcOrd="0" destOrd="0" presId="urn:microsoft.com/office/officeart/2005/8/layout/vList6"/>
    <dgm:cxn modelId="{59B781C8-5AC6-4746-ADF9-D43A2605E7B1}" srcId="{98C887CE-A4E7-4C74-83C1-3F31070EB6B8}" destId="{970453B1-C94C-4860-9ACF-B79DF204A25A}" srcOrd="1" destOrd="0" parTransId="{264B6A5A-15F7-46AF-B354-49C75D0029B2}" sibTransId="{BD54E656-828E-456A-B908-0B34B2EFD427}"/>
    <dgm:cxn modelId="{2E633B37-D6C5-44A4-ABD4-2E91A10728FD}" type="presOf" srcId="{3DF76FF0-8CA5-48CA-82F3-874C3B2B89D6}" destId="{3C7047BB-7FDD-46A5-BA05-5BA487EF512B}" srcOrd="0" destOrd="0" presId="urn:microsoft.com/office/officeart/2005/8/layout/vList6"/>
    <dgm:cxn modelId="{A6A00237-86B2-4D2B-9849-609856F69C19}" type="presOf" srcId="{8779AE25-B194-43AB-B5D1-F2DD0A141DDC}" destId="{1EB11B5E-C8EB-4E95-89D4-3C168103E55D}" srcOrd="0" destOrd="0" presId="urn:microsoft.com/office/officeart/2005/8/layout/vList6"/>
    <dgm:cxn modelId="{DFA80C9E-F035-4A78-8795-62F8061EA291}" srcId="{EC02459D-F5A7-4E72-B31F-732469A8D6C4}" destId="{D2B3FB7D-A53D-492F-8E2E-DECB5FE7042A}" srcOrd="0" destOrd="0" parTransId="{C8FE7AC3-A6D7-47BE-ABBB-D62B98BD066E}" sibTransId="{0FD2E840-8E89-4B35-8B9B-0EB2B4D67916}"/>
    <dgm:cxn modelId="{A93931F7-985B-4872-BADA-212EA9CF5E5F}" type="presOf" srcId="{98C887CE-A4E7-4C74-83C1-3F31070EB6B8}" destId="{FB487748-33FB-410D-9589-01E6FEF9FC7F}" srcOrd="0" destOrd="0" presId="urn:microsoft.com/office/officeart/2005/8/layout/vList6"/>
    <dgm:cxn modelId="{99C2C986-941C-41F0-ACB9-5437BAF4BA73}" srcId="{98C887CE-A4E7-4C74-83C1-3F31070EB6B8}" destId="{EC02459D-F5A7-4E72-B31F-732469A8D6C4}" srcOrd="4" destOrd="0" parTransId="{6C788661-FB6D-474B-88B9-48DCA70C0801}" sibTransId="{54D0BCEC-9D5C-4E9D-BE6C-6A4BF8E3CF4F}"/>
    <dgm:cxn modelId="{EAF95448-6093-4A63-B802-67A83B046452}" type="presOf" srcId="{EC02459D-F5A7-4E72-B31F-732469A8D6C4}" destId="{F59B380B-3F8E-443A-8B0E-7A6D6351C4B1}" srcOrd="0" destOrd="0" presId="urn:microsoft.com/office/officeart/2005/8/layout/vList6"/>
    <dgm:cxn modelId="{8B74A2D7-AEE1-40F0-B87F-B20DA2FBA37D}" srcId="{98C887CE-A4E7-4C74-83C1-3F31070EB6B8}" destId="{A8C9EBB6-1A5F-48CE-8EA8-3482A25AF9CF}" srcOrd="0" destOrd="0" parTransId="{5C05DA2F-D750-4391-9266-E69D5205350C}" sibTransId="{93BA8E9B-4F44-4B07-8724-11E712700235}"/>
    <dgm:cxn modelId="{0D78D2BF-3787-45D6-B9ED-8282E9340020}" srcId="{A8C9EBB6-1A5F-48CE-8EA8-3482A25AF9CF}" destId="{4C4E9F5A-2AD0-4B73-89BC-05408E069E9D}" srcOrd="0" destOrd="0" parTransId="{57C39E7B-F4FE-4001-A322-6172E9295DBA}" sibTransId="{4C082F1B-A840-452B-A859-D9B58F1F46E9}"/>
    <dgm:cxn modelId="{B3A5AABC-FB42-42E8-9F9D-CFCE79F7820A}" srcId="{38242CE9-3286-4ABB-95A1-C72FEDC6DE96}" destId="{3DF76FF0-8CA5-48CA-82F3-874C3B2B89D6}" srcOrd="0" destOrd="0" parTransId="{5249F4CD-6F26-4259-B451-08B506235B31}" sibTransId="{3D58FA9F-48C3-4903-8418-3B4BED910D1D}"/>
    <dgm:cxn modelId="{033D4A26-1B16-4249-BA33-10F3CD3EBCEA}" type="presOf" srcId="{4C4E9F5A-2AD0-4B73-89BC-05408E069E9D}" destId="{8CB3B150-BEB2-42F2-8145-BC901B69BE3B}" srcOrd="0" destOrd="0" presId="urn:microsoft.com/office/officeart/2005/8/layout/vList6"/>
    <dgm:cxn modelId="{49BC3F9E-0FD5-4414-96A8-80013193D186}" srcId="{98C887CE-A4E7-4C74-83C1-3F31070EB6B8}" destId="{19F1119D-ACCC-4A7A-9846-746AE07A4F12}" srcOrd="2" destOrd="0" parTransId="{756E8BB5-7712-4DE2-9AED-90FAD3AA7ED3}" sibTransId="{F2C0A205-AE3C-4F62-81D6-FAD13FB39237}"/>
    <dgm:cxn modelId="{22F839EF-6640-483A-BD8F-28F8820EFDEF}" type="presOf" srcId="{D2B3FB7D-A53D-492F-8E2E-DECB5FE7042A}" destId="{5BDC7F4A-2D2E-4BC3-AF57-CA783AFC5DAB}" srcOrd="0" destOrd="0" presId="urn:microsoft.com/office/officeart/2005/8/layout/vList6"/>
    <dgm:cxn modelId="{B9B74DC9-8F72-4C10-B666-80F863FAEA61}" type="presOf" srcId="{A8C9EBB6-1A5F-48CE-8EA8-3482A25AF9CF}" destId="{C2AEC322-278A-4D4F-BFCF-0B5170243602}" srcOrd="0" destOrd="0" presId="urn:microsoft.com/office/officeart/2005/8/layout/vList6"/>
    <dgm:cxn modelId="{F515F6FB-B2C8-4129-B5FE-9E77BFE91D5F}" type="presOf" srcId="{19F1119D-ACCC-4A7A-9846-746AE07A4F12}" destId="{E82DFF37-2D45-4AE5-9037-323EB6F9CD0A}" srcOrd="0" destOrd="0" presId="urn:microsoft.com/office/officeart/2005/8/layout/vList6"/>
    <dgm:cxn modelId="{28BE0420-DCDE-42DA-A412-E8A8E0369C8B}" type="presOf" srcId="{38242CE9-3286-4ABB-95A1-C72FEDC6DE96}" destId="{C2D3D107-6A91-4D6F-B188-DB2828CE4AB8}" srcOrd="0" destOrd="0" presId="urn:microsoft.com/office/officeart/2005/8/layout/vList6"/>
    <dgm:cxn modelId="{8CBF1C92-9B09-4823-8054-4FB45851A691}" srcId="{98C887CE-A4E7-4C74-83C1-3F31070EB6B8}" destId="{38242CE9-3286-4ABB-95A1-C72FEDC6DE96}" srcOrd="3" destOrd="0" parTransId="{72A2C267-8826-40AC-B7ED-51AF6409B05C}" sibTransId="{D1D6D1E5-1FB8-4A07-89C2-029BCD3EDD92}"/>
    <dgm:cxn modelId="{A509B17E-5AFF-4B9A-AB72-F28215FA9724}" srcId="{19F1119D-ACCC-4A7A-9846-746AE07A4F12}" destId="{F9A0317E-094E-440D-9A5B-2CFB63957AE8}" srcOrd="0" destOrd="0" parTransId="{8BEE4081-69D7-49F7-9299-A5488F11933D}" sibTransId="{794DEAAF-3EA4-45B9-B8CA-7B5BFB1D3735}"/>
    <dgm:cxn modelId="{96C5714D-4A77-4322-B013-269801701FA7}" srcId="{970453B1-C94C-4860-9ACF-B79DF204A25A}" destId="{8779AE25-B194-43AB-B5D1-F2DD0A141DDC}" srcOrd="0" destOrd="0" parTransId="{5038323B-C98C-439F-9917-B13EC0D59A91}" sibTransId="{4117E779-A1BE-4652-AFBE-80922CE5C175}"/>
    <dgm:cxn modelId="{73660499-8B1F-4964-91A1-2F420FF0DAA0}" type="presParOf" srcId="{FB487748-33FB-410D-9589-01E6FEF9FC7F}" destId="{0F16623A-B6D9-43C9-941F-F3E7245D69A1}" srcOrd="0" destOrd="0" presId="urn:microsoft.com/office/officeart/2005/8/layout/vList6"/>
    <dgm:cxn modelId="{DCBAA8B7-3262-484C-8687-7C4045EC3460}" type="presParOf" srcId="{0F16623A-B6D9-43C9-941F-F3E7245D69A1}" destId="{C2AEC322-278A-4D4F-BFCF-0B5170243602}" srcOrd="0" destOrd="0" presId="urn:microsoft.com/office/officeart/2005/8/layout/vList6"/>
    <dgm:cxn modelId="{D76C67E7-38C8-48AA-8209-1C532DFA20F3}" type="presParOf" srcId="{0F16623A-B6D9-43C9-941F-F3E7245D69A1}" destId="{8CB3B150-BEB2-42F2-8145-BC901B69BE3B}" srcOrd="1" destOrd="0" presId="urn:microsoft.com/office/officeart/2005/8/layout/vList6"/>
    <dgm:cxn modelId="{700A28DD-3A9F-4A45-81D8-222A81B1599D}" type="presParOf" srcId="{FB487748-33FB-410D-9589-01E6FEF9FC7F}" destId="{EFF01907-AAEC-46FB-957C-3EC8C78C4BBE}" srcOrd="1" destOrd="0" presId="urn:microsoft.com/office/officeart/2005/8/layout/vList6"/>
    <dgm:cxn modelId="{FC898291-33B4-4788-A9CB-2C4DCBFA5574}" type="presParOf" srcId="{FB487748-33FB-410D-9589-01E6FEF9FC7F}" destId="{D3E1037D-C1D0-440F-810C-D15D6EF5C05B}" srcOrd="2" destOrd="0" presId="urn:microsoft.com/office/officeart/2005/8/layout/vList6"/>
    <dgm:cxn modelId="{E4BA88E3-5015-4E93-AF02-0A63858CD995}" type="presParOf" srcId="{D3E1037D-C1D0-440F-810C-D15D6EF5C05B}" destId="{C2E44F69-C420-49AF-B726-5F9E7215D24B}" srcOrd="0" destOrd="0" presId="urn:microsoft.com/office/officeart/2005/8/layout/vList6"/>
    <dgm:cxn modelId="{573218A7-34D6-4B23-AE34-B7DE93DBC1B4}" type="presParOf" srcId="{D3E1037D-C1D0-440F-810C-D15D6EF5C05B}" destId="{1EB11B5E-C8EB-4E95-89D4-3C168103E55D}" srcOrd="1" destOrd="0" presId="urn:microsoft.com/office/officeart/2005/8/layout/vList6"/>
    <dgm:cxn modelId="{BA307C68-C595-4B97-96FE-31032B6B8745}" type="presParOf" srcId="{FB487748-33FB-410D-9589-01E6FEF9FC7F}" destId="{468AF5E6-67DF-4FCB-BB95-8BD0D7001BD9}" srcOrd="3" destOrd="0" presId="urn:microsoft.com/office/officeart/2005/8/layout/vList6"/>
    <dgm:cxn modelId="{6B7CBEA5-EFE8-4C4F-B3EA-0843081D2DD0}" type="presParOf" srcId="{FB487748-33FB-410D-9589-01E6FEF9FC7F}" destId="{F55830A9-28BA-4C1D-98F2-73F4FCFED545}" srcOrd="4" destOrd="0" presId="urn:microsoft.com/office/officeart/2005/8/layout/vList6"/>
    <dgm:cxn modelId="{4967FC22-37FD-4FAC-9327-4198652F3CCD}" type="presParOf" srcId="{F55830A9-28BA-4C1D-98F2-73F4FCFED545}" destId="{E82DFF37-2D45-4AE5-9037-323EB6F9CD0A}" srcOrd="0" destOrd="0" presId="urn:microsoft.com/office/officeart/2005/8/layout/vList6"/>
    <dgm:cxn modelId="{65CBC423-A8AA-44DB-9F23-8F71EBADFA7E}" type="presParOf" srcId="{F55830A9-28BA-4C1D-98F2-73F4FCFED545}" destId="{A5001C1F-5CA1-4A83-99EC-EDC417A4E569}" srcOrd="1" destOrd="0" presId="urn:microsoft.com/office/officeart/2005/8/layout/vList6"/>
    <dgm:cxn modelId="{E7342F7D-241A-4C85-A1F9-025BE6C28BEB}" type="presParOf" srcId="{FB487748-33FB-410D-9589-01E6FEF9FC7F}" destId="{423A5B68-D1E9-4F9D-B439-F44F0016BB73}" srcOrd="5" destOrd="0" presId="urn:microsoft.com/office/officeart/2005/8/layout/vList6"/>
    <dgm:cxn modelId="{B015159E-18EC-4F05-99D7-BA4A45DC3DB3}" type="presParOf" srcId="{FB487748-33FB-410D-9589-01E6FEF9FC7F}" destId="{D9B63B88-F074-4A36-BCA4-DC0A9BBFACAE}" srcOrd="6" destOrd="0" presId="urn:microsoft.com/office/officeart/2005/8/layout/vList6"/>
    <dgm:cxn modelId="{83B28515-5E64-4E46-8DEF-48618CBFC97B}" type="presParOf" srcId="{D9B63B88-F074-4A36-BCA4-DC0A9BBFACAE}" destId="{C2D3D107-6A91-4D6F-B188-DB2828CE4AB8}" srcOrd="0" destOrd="0" presId="urn:microsoft.com/office/officeart/2005/8/layout/vList6"/>
    <dgm:cxn modelId="{E1C92FD6-8FDA-45EC-9DD4-83CF29138DC1}" type="presParOf" srcId="{D9B63B88-F074-4A36-BCA4-DC0A9BBFACAE}" destId="{3C7047BB-7FDD-46A5-BA05-5BA487EF512B}" srcOrd="1" destOrd="0" presId="urn:microsoft.com/office/officeart/2005/8/layout/vList6"/>
    <dgm:cxn modelId="{6BCAA6E2-51DB-4370-8795-1B61F1E7BA26}" type="presParOf" srcId="{FB487748-33FB-410D-9589-01E6FEF9FC7F}" destId="{C76918F1-98D0-47B3-8787-42427986A01A}" srcOrd="7" destOrd="0" presId="urn:microsoft.com/office/officeart/2005/8/layout/vList6"/>
    <dgm:cxn modelId="{2EF95A5E-E492-4380-9D5D-1438034DA968}" type="presParOf" srcId="{FB487748-33FB-410D-9589-01E6FEF9FC7F}" destId="{ED24CA98-881B-47BD-AE28-DB2E2EADE7E0}" srcOrd="8" destOrd="0" presId="urn:microsoft.com/office/officeart/2005/8/layout/vList6"/>
    <dgm:cxn modelId="{B2D03800-61A8-4097-B156-EE61E8B82964}" type="presParOf" srcId="{ED24CA98-881B-47BD-AE28-DB2E2EADE7E0}" destId="{F59B380B-3F8E-443A-8B0E-7A6D6351C4B1}" srcOrd="0" destOrd="0" presId="urn:microsoft.com/office/officeart/2005/8/layout/vList6"/>
    <dgm:cxn modelId="{06AEE7AC-6CA4-4963-AD75-629822859B5D}" type="presParOf" srcId="{ED24CA98-881B-47BD-AE28-DB2E2EADE7E0}" destId="{5BDC7F4A-2D2E-4BC3-AF57-CA783AFC5DA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7FD4AD-50C3-457E-A220-93033D884C99}">
      <dsp:nvSpPr>
        <dsp:cNvPr id="0" name=""/>
        <dsp:cNvSpPr/>
      </dsp:nvSpPr>
      <dsp:spPr>
        <a:xfrm>
          <a:off x="157430" y="4076"/>
          <a:ext cx="6813930" cy="7578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小論文</a:t>
          </a:r>
          <a:endParaRPr lang="zh-TW" altLang="en-US" sz="3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9627" y="26273"/>
        <a:ext cx="6769536" cy="713480"/>
      </dsp:txXfrm>
    </dsp:sp>
    <dsp:sp modelId="{828A2713-7A0C-4165-962C-6CBE5B988757}">
      <dsp:nvSpPr>
        <dsp:cNvPr id="0" name=""/>
        <dsp:cNvSpPr/>
      </dsp:nvSpPr>
      <dsp:spPr>
        <a:xfrm rot="5400000">
          <a:off x="3422294" y="780898"/>
          <a:ext cx="284203" cy="3410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solidFill>
              <a:schemeClr val="tx1"/>
            </a:solidFill>
          </a:endParaRPr>
        </a:p>
      </dsp:txBody>
      <dsp:txXfrm rot="-5400000">
        <a:off x="3462084" y="809318"/>
        <a:ext cx="204625" cy="198942"/>
      </dsp:txXfrm>
    </dsp:sp>
    <dsp:sp modelId="{0696815B-9B20-43D4-90B1-32F72BD4251D}">
      <dsp:nvSpPr>
        <dsp:cNvPr id="0" name=""/>
        <dsp:cNvSpPr/>
      </dsp:nvSpPr>
      <dsp:spPr>
        <a:xfrm>
          <a:off x="146532" y="1140888"/>
          <a:ext cx="6835726" cy="7578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AR</a:t>
          </a:r>
          <a:r>
            <a:rPr lang="zh-TW" altLang="zh-TW" sz="2400" kern="12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擴增實境</a:t>
          </a:r>
          <a:r>
            <a:rPr lang="en-US" altLang="zh-TW" sz="2400" kern="12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—</a:t>
          </a:r>
          <a:r>
            <a:rPr lang="zh-TW" altLang="zh-TW" sz="2400" kern="12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身處於現實與虛擬之間</a:t>
          </a:r>
          <a:endParaRPr lang="zh-TW" altLang="en-US" sz="2400" kern="12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sp:txBody>
      <dsp:txXfrm>
        <a:off x="168729" y="1163085"/>
        <a:ext cx="6791332" cy="713480"/>
      </dsp:txXfrm>
    </dsp:sp>
    <dsp:sp modelId="{25ED8A49-D25C-4A0B-9784-1145E213BD92}">
      <dsp:nvSpPr>
        <dsp:cNvPr id="0" name=""/>
        <dsp:cNvSpPr/>
      </dsp:nvSpPr>
      <dsp:spPr>
        <a:xfrm rot="5400000">
          <a:off x="3430699" y="1906503"/>
          <a:ext cx="267392" cy="3410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>
            <a:solidFill>
              <a:schemeClr val="tx1"/>
            </a:solidFill>
          </a:endParaRPr>
        </a:p>
      </dsp:txBody>
      <dsp:txXfrm rot="-5400000">
        <a:off x="3462083" y="1943328"/>
        <a:ext cx="204625" cy="187174"/>
      </dsp:txXfrm>
    </dsp:sp>
    <dsp:sp modelId="{C1365B89-350C-492A-9F59-58E580A2B68B}">
      <dsp:nvSpPr>
        <dsp:cNvPr id="0" name=""/>
        <dsp:cNvSpPr/>
      </dsp:nvSpPr>
      <dsp:spPr>
        <a:xfrm>
          <a:off x="146532" y="2255286"/>
          <a:ext cx="6835726" cy="7578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虛擬試衣</a:t>
          </a:r>
        </a:p>
      </dsp:txBody>
      <dsp:txXfrm>
        <a:off x="168729" y="2277483"/>
        <a:ext cx="6791332" cy="713480"/>
      </dsp:txXfrm>
    </dsp:sp>
    <dsp:sp modelId="{29FDDD07-B725-4272-BD43-17F24E905948}">
      <dsp:nvSpPr>
        <dsp:cNvPr id="0" name=""/>
        <dsp:cNvSpPr/>
      </dsp:nvSpPr>
      <dsp:spPr>
        <a:xfrm rot="5400000">
          <a:off x="3430699" y="3020901"/>
          <a:ext cx="267392" cy="3410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>
            <a:solidFill>
              <a:schemeClr val="tx1"/>
            </a:solidFill>
          </a:endParaRPr>
        </a:p>
      </dsp:txBody>
      <dsp:txXfrm rot="-5400000">
        <a:off x="3462083" y="3057726"/>
        <a:ext cx="204625" cy="187174"/>
      </dsp:txXfrm>
    </dsp:sp>
    <dsp:sp modelId="{6C58EF6C-331C-4DB5-B191-6DDC482B8FCD}">
      <dsp:nvSpPr>
        <dsp:cNvPr id="0" name=""/>
        <dsp:cNvSpPr/>
      </dsp:nvSpPr>
      <dsp:spPr>
        <a:xfrm>
          <a:off x="146911" y="3369684"/>
          <a:ext cx="6834968" cy="7578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baseline="0" smtClean="0">
              <a:latin typeface="Arial" panose="020B0604020202020204" pitchFamily="34" charset="0"/>
              <a:ea typeface="微軟正黑體" panose="020B0604030504040204" pitchFamily="34" charset="-120"/>
            </a:rPr>
            <a:t>校園導覽</a:t>
          </a:r>
          <a:endParaRPr lang="zh-TW" altLang="en-US" sz="3600" kern="12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sp:txBody>
      <dsp:txXfrm>
        <a:off x="169108" y="3391881"/>
        <a:ext cx="6790574" cy="7134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F37335-1339-454D-A300-69C6D53139FD}">
      <dsp:nvSpPr>
        <dsp:cNvPr id="0" name=""/>
        <dsp:cNvSpPr/>
      </dsp:nvSpPr>
      <dsp:spPr>
        <a:xfrm>
          <a:off x="2606598" y="617097"/>
          <a:ext cx="4111329" cy="4111329"/>
        </a:xfrm>
        <a:prstGeom prst="blockArc">
          <a:avLst>
            <a:gd name="adj1" fmla="val 9000000"/>
            <a:gd name="adj2" fmla="val 16200000"/>
            <a:gd name="adj3" fmla="val 464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C45C35-1950-4059-8E30-CBEA28A86CD4}">
      <dsp:nvSpPr>
        <dsp:cNvPr id="0" name=""/>
        <dsp:cNvSpPr/>
      </dsp:nvSpPr>
      <dsp:spPr>
        <a:xfrm>
          <a:off x="2606598" y="617097"/>
          <a:ext cx="4111329" cy="4111329"/>
        </a:xfrm>
        <a:prstGeom prst="blockArc">
          <a:avLst>
            <a:gd name="adj1" fmla="val 1800000"/>
            <a:gd name="adj2" fmla="val 9000000"/>
            <a:gd name="adj3" fmla="val 464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B136C8-FA55-41D5-812C-95B9FB5C8B09}">
      <dsp:nvSpPr>
        <dsp:cNvPr id="0" name=""/>
        <dsp:cNvSpPr/>
      </dsp:nvSpPr>
      <dsp:spPr>
        <a:xfrm>
          <a:off x="2606598" y="617097"/>
          <a:ext cx="4111329" cy="4111329"/>
        </a:xfrm>
        <a:prstGeom prst="blockArc">
          <a:avLst>
            <a:gd name="adj1" fmla="val 16200000"/>
            <a:gd name="adj2" fmla="val 1800000"/>
            <a:gd name="adj3" fmla="val 464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5E1BE7-DEA3-4DA4-94C6-5333ED6821B4}">
      <dsp:nvSpPr>
        <dsp:cNvPr id="0" name=""/>
        <dsp:cNvSpPr/>
      </dsp:nvSpPr>
      <dsp:spPr>
        <a:xfrm>
          <a:off x="3715241" y="1725739"/>
          <a:ext cx="1894044" cy="189404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AR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導覽</a:t>
          </a:r>
          <a:endParaRPr lang="zh-TW" altLang="en-US" sz="3600" kern="12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sp:txBody>
      <dsp:txXfrm>
        <a:off x="3992617" y="2003115"/>
        <a:ext cx="1339292" cy="1339292"/>
      </dsp:txXfrm>
    </dsp:sp>
    <dsp:sp modelId="{AA392389-9215-4B41-B3C1-DF72497A07D3}">
      <dsp:nvSpPr>
        <dsp:cNvPr id="0" name=""/>
        <dsp:cNvSpPr/>
      </dsp:nvSpPr>
      <dsp:spPr>
        <a:xfrm>
          <a:off x="3999347" y="1911"/>
          <a:ext cx="1325831" cy="13258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baseline="0" dirty="0" smtClean="0">
              <a:ea typeface="微軟正黑體" panose="020B0604030504040204" pitchFamily="34" charset="-120"/>
            </a:rPr>
            <a:t>實用性</a:t>
          </a:r>
          <a:endParaRPr lang="zh-TW" altLang="en-US" sz="2300" kern="1200" baseline="0" dirty="0">
            <a:ea typeface="微軟正黑體" panose="020B0604030504040204" pitchFamily="34" charset="-120"/>
          </a:endParaRPr>
        </a:p>
      </dsp:txBody>
      <dsp:txXfrm>
        <a:off x="4193510" y="196074"/>
        <a:ext cx="937505" cy="937505"/>
      </dsp:txXfrm>
    </dsp:sp>
    <dsp:sp modelId="{7936A5E3-C057-4D93-B3CA-2B5AEEEE0BC9}">
      <dsp:nvSpPr>
        <dsp:cNvPr id="0" name=""/>
        <dsp:cNvSpPr/>
      </dsp:nvSpPr>
      <dsp:spPr>
        <a:xfrm>
          <a:off x="5738270" y="3013814"/>
          <a:ext cx="1325831" cy="13258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baseline="0" dirty="0" smtClean="0">
              <a:ea typeface="微軟正黑體" panose="020B0604030504040204" pitchFamily="34" charset="-120"/>
            </a:rPr>
            <a:t>便利性</a:t>
          </a:r>
          <a:endParaRPr lang="zh-TW" altLang="en-US" sz="2300" kern="1200" baseline="0" dirty="0">
            <a:ea typeface="微軟正黑體" panose="020B0604030504040204" pitchFamily="34" charset="-120"/>
          </a:endParaRPr>
        </a:p>
      </dsp:txBody>
      <dsp:txXfrm>
        <a:off x="5932433" y="3207977"/>
        <a:ext cx="937505" cy="937505"/>
      </dsp:txXfrm>
    </dsp:sp>
    <dsp:sp modelId="{C5B573CA-DA20-4DB3-A364-9055C67B5609}">
      <dsp:nvSpPr>
        <dsp:cNvPr id="0" name=""/>
        <dsp:cNvSpPr/>
      </dsp:nvSpPr>
      <dsp:spPr>
        <a:xfrm>
          <a:off x="2260425" y="3013814"/>
          <a:ext cx="1325831" cy="13258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baseline="0" dirty="0" smtClean="0">
              <a:ea typeface="微軟正黑體" panose="020B0604030504040204" pitchFamily="34" charset="-120"/>
            </a:rPr>
            <a:t>可攜性</a:t>
          </a:r>
          <a:endParaRPr lang="zh-TW" altLang="en-US" sz="2300" kern="1200" baseline="0" dirty="0">
            <a:ea typeface="微軟正黑體" panose="020B0604030504040204" pitchFamily="34" charset="-120"/>
          </a:endParaRPr>
        </a:p>
      </dsp:txBody>
      <dsp:txXfrm>
        <a:off x="2454588" y="3207977"/>
        <a:ext cx="937505" cy="9375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267E4-0EFD-41E7-9174-756A8833EA9A}">
      <dsp:nvSpPr>
        <dsp:cNvPr id="0" name=""/>
        <dsp:cNvSpPr/>
      </dsp:nvSpPr>
      <dsp:spPr>
        <a:xfrm>
          <a:off x="0" y="44670"/>
          <a:ext cx="6275040" cy="1066601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baseline="0" dirty="0" smtClean="0">
              <a:solidFill>
                <a:schemeClr val="tx1"/>
              </a:solidFill>
              <a:ea typeface="微軟正黑體" panose="020B0604030504040204" pitchFamily="34" charset="-120"/>
            </a:rPr>
            <a:t>一、攜帶性問題</a:t>
          </a:r>
          <a:endParaRPr lang="zh-TW" sz="3400" kern="1200" baseline="0" dirty="0">
            <a:solidFill>
              <a:schemeClr val="tx1"/>
            </a:solidFill>
            <a:ea typeface="微軟正黑體" panose="020B0604030504040204" pitchFamily="34" charset="-120"/>
          </a:endParaRPr>
        </a:p>
      </dsp:txBody>
      <dsp:txXfrm>
        <a:off x="52067" y="96737"/>
        <a:ext cx="6170906" cy="962467"/>
      </dsp:txXfrm>
    </dsp:sp>
    <dsp:sp modelId="{815B209E-C403-403C-AF79-469B96D43A7E}">
      <dsp:nvSpPr>
        <dsp:cNvPr id="0" name=""/>
        <dsp:cNvSpPr/>
      </dsp:nvSpPr>
      <dsp:spPr>
        <a:xfrm>
          <a:off x="0" y="1209191"/>
          <a:ext cx="6275040" cy="1066601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baseline="0" dirty="0" smtClean="0">
              <a:solidFill>
                <a:schemeClr val="tx1"/>
              </a:solidFill>
              <a:ea typeface="微軟正黑體" panose="020B0604030504040204" pitchFamily="34" charset="-120"/>
            </a:rPr>
            <a:t>二、考場動線問題</a:t>
          </a:r>
          <a:endParaRPr lang="zh-TW" sz="3400" kern="1200" baseline="0" dirty="0">
            <a:solidFill>
              <a:schemeClr val="tx1"/>
            </a:solidFill>
            <a:ea typeface="微軟正黑體" panose="020B0604030504040204" pitchFamily="34" charset="-120"/>
          </a:endParaRPr>
        </a:p>
      </dsp:txBody>
      <dsp:txXfrm>
        <a:off x="52067" y="1261258"/>
        <a:ext cx="6170906" cy="962467"/>
      </dsp:txXfrm>
    </dsp:sp>
    <dsp:sp modelId="{C9BCDED6-FBEC-4C94-A2FF-352686E04195}">
      <dsp:nvSpPr>
        <dsp:cNvPr id="0" name=""/>
        <dsp:cNvSpPr/>
      </dsp:nvSpPr>
      <dsp:spPr>
        <a:xfrm>
          <a:off x="0" y="2373712"/>
          <a:ext cx="6275040" cy="1066601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baseline="0" dirty="0" smtClean="0">
              <a:solidFill>
                <a:schemeClr val="tx1"/>
              </a:solidFill>
              <a:ea typeface="微軟正黑體" panose="020B0604030504040204" pitchFamily="34" charset="-120"/>
            </a:rPr>
            <a:t>三、資源問題</a:t>
          </a:r>
          <a:endParaRPr lang="zh-TW" sz="3400" kern="1200" baseline="0" dirty="0">
            <a:solidFill>
              <a:schemeClr val="tx1"/>
            </a:solidFill>
            <a:ea typeface="微軟正黑體" panose="020B0604030504040204" pitchFamily="34" charset="-120"/>
          </a:endParaRPr>
        </a:p>
      </dsp:txBody>
      <dsp:txXfrm>
        <a:off x="52067" y="2425779"/>
        <a:ext cx="6170906" cy="9624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3B150-BEB2-42F2-8145-BC901B69BE3B}">
      <dsp:nvSpPr>
        <dsp:cNvPr id="0" name=""/>
        <dsp:cNvSpPr/>
      </dsp:nvSpPr>
      <dsp:spPr>
        <a:xfrm>
          <a:off x="2476659" y="52578"/>
          <a:ext cx="6308316" cy="9706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為花蓮第一個使用</a:t>
          </a:r>
          <a:r>
            <a:rPr lang="en-US" altLang="zh-TW" sz="24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AR</a:t>
          </a:r>
          <a:r>
            <a:rPr lang="zh-TW" altLang="en-US" sz="24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技術進行導覽的學校</a:t>
          </a:r>
          <a:endParaRPr lang="zh-TW" altLang="en-US" sz="2400" kern="12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sp:txBody>
      <dsp:txXfrm>
        <a:off x="2476659" y="173913"/>
        <a:ext cx="5944311" cy="728010"/>
      </dsp:txXfrm>
    </dsp:sp>
    <dsp:sp modelId="{C2AEC322-278A-4D4F-BFCF-0B5170243602}">
      <dsp:nvSpPr>
        <dsp:cNvPr id="0" name=""/>
        <dsp:cNvSpPr/>
      </dsp:nvSpPr>
      <dsp:spPr>
        <a:xfrm>
          <a:off x="0" y="0"/>
          <a:ext cx="2327324" cy="101045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成就</a:t>
          </a:r>
          <a:endParaRPr lang="zh-TW" altLang="en-US" sz="3600" b="1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sp:txBody>
      <dsp:txXfrm>
        <a:off x="49326" y="49326"/>
        <a:ext cx="2228672" cy="911806"/>
      </dsp:txXfrm>
    </dsp:sp>
    <dsp:sp modelId="{1EB11B5E-C8EB-4E95-89D4-3C168103E55D}">
      <dsp:nvSpPr>
        <dsp:cNvPr id="0" name=""/>
        <dsp:cNvSpPr/>
      </dsp:nvSpPr>
      <dsp:spPr>
        <a:xfrm>
          <a:off x="2434006" y="1148981"/>
          <a:ext cx="6350969" cy="9706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減少學校為了導覽而耗費的人力及物力</a:t>
          </a:r>
          <a:endParaRPr lang="zh-TW" altLang="en-US" sz="2400" kern="12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sp:txBody>
      <dsp:txXfrm>
        <a:off x="2434006" y="1270316"/>
        <a:ext cx="5986964" cy="728010"/>
      </dsp:txXfrm>
    </dsp:sp>
    <dsp:sp modelId="{C2E44F69-C420-49AF-B726-5F9E7215D24B}">
      <dsp:nvSpPr>
        <dsp:cNvPr id="0" name=""/>
        <dsp:cNvSpPr/>
      </dsp:nvSpPr>
      <dsp:spPr>
        <a:xfrm>
          <a:off x="0" y="1080121"/>
          <a:ext cx="2324972" cy="98821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1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節省</a:t>
          </a:r>
          <a:endParaRPr lang="zh-TW" altLang="en-US" sz="3600" b="1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sp:txBody>
      <dsp:txXfrm>
        <a:off x="48240" y="1128361"/>
        <a:ext cx="2228492" cy="891730"/>
      </dsp:txXfrm>
    </dsp:sp>
    <dsp:sp modelId="{A5001C1F-5CA1-4A83-99EC-EDC417A4E569}">
      <dsp:nvSpPr>
        <dsp:cNvPr id="0" name=""/>
        <dsp:cNvSpPr/>
      </dsp:nvSpPr>
      <dsp:spPr>
        <a:xfrm>
          <a:off x="2427798" y="2225494"/>
          <a:ext cx="6357177" cy="9706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降低校外考生進入考場所需花費的時間</a:t>
          </a:r>
          <a:endParaRPr lang="zh-TW" altLang="en-US" sz="2400" kern="12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sp:txBody>
      <dsp:txXfrm>
        <a:off x="2427798" y="2346829"/>
        <a:ext cx="5993172" cy="728010"/>
      </dsp:txXfrm>
    </dsp:sp>
    <dsp:sp modelId="{E82DFF37-2D45-4AE5-9037-323EB6F9CD0A}">
      <dsp:nvSpPr>
        <dsp:cNvPr id="0" name=""/>
        <dsp:cNvSpPr/>
      </dsp:nvSpPr>
      <dsp:spPr>
        <a:xfrm>
          <a:off x="0" y="2106285"/>
          <a:ext cx="2327245" cy="970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縮減</a:t>
          </a:r>
          <a:endParaRPr lang="zh-TW" altLang="en-US" sz="3600" b="1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sp:txBody>
      <dsp:txXfrm>
        <a:off x="47385" y="2153670"/>
        <a:ext cx="2232475" cy="875910"/>
      </dsp:txXfrm>
    </dsp:sp>
    <dsp:sp modelId="{3C7047BB-7FDD-46A5-BA05-5BA487EF512B}">
      <dsp:nvSpPr>
        <dsp:cNvPr id="0" name=""/>
        <dsp:cNvSpPr/>
      </dsp:nvSpPr>
      <dsp:spPr>
        <a:xfrm>
          <a:off x="2427798" y="3293242"/>
          <a:ext cx="6357177" cy="9706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補足傳統地圖所無法表達的詳細資訊</a:t>
          </a:r>
          <a:endParaRPr lang="zh-TW" altLang="en-US" sz="2400" kern="12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sp:txBody>
      <dsp:txXfrm>
        <a:off x="2427798" y="3414577"/>
        <a:ext cx="5993172" cy="728010"/>
      </dsp:txXfrm>
    </dsp:sp>
    <dsp:sp modelId="{C2D3D107-6A91-4D6F-B188-DB2828CE4AB8}">
      <dsp:nvSpPr>
        <dsp:cNvPr id="0" name=""/>
        <dsp:cNvSpPr/>
      </dsp:nvSpPr>
      <dsp:spPr>
        <a:xfrm>
          <a:off x="0" y="3177654"/>
          <a:ext cx="2327245" cy="970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3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詳細</a:t>
          </a:r>
          <a:endParaRPr lang="en-US" altLang="zh-TW" sz="3600" b="1" kern="1200" baseline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sp:txBody>
      <dsp:txXfrm>
        <a:off x="47385" y="3225039"/>
        <a:ext cx="2232475" cy="875910"/>
      </dsp:txXfrm>
    </dsp:sp>
    <dsp:sp modelId="{5BDC7F4A-2D2E-4BC3-AF57-CA783AFC5DAB}">
      <dsp:nvSpPr>
        <dsp:cNvPr id="0" name=""/>
        <dsp:cNvSpPr/>
      </dsp:nvSpPr>
      <dsp:spPr>
        <a:xfrm>
          <a:off x="2427798" y="4330527"/>
          <a:ext cx="6357177" cy="9706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baseline="0" dirty="0" smtClean="0">
              <a:latin typeface="Arial" panose="020B0604020202020204" pitchFamily="34" charset="0"/>
              <a:ea typeface="微軟正黑體" panose="020B0604030504040204" pitchFamily="34" charset="-120"/>
            </a:rPr>
            <a:t>只需特定程式並配合所設置地點即可</a:t>
          </a:r>
          <a:endParaRPr lang="zh-TW" altLang="en-US" sz="2400" kern="1200" baseline="0" dirty="0">
            <a:latin typeface="Arial" panose="020B0604020202020204" pitchFamily="34" charset="0"/>
            <a:ea typeface="微軟正黑體" panose="020B0604030504040204" pitchFamily="34" charset="-120"/>
          </a:endParaRPr>
        </a:p>
      </dsp:txBody>
      <dsp:txXfrm>
        <a:off x="2427798" y="4451862"/>
        <a:ext cx="5993172" cy="728010"/>
      </dsp:txXfrm>
    </dsp:sp>
    <dsp:sp modelId="{F59B380B-3F8E-443A-8B0E-7A6D6351C4B1}">
      <dsp:nvSpPr>
        <dsp:cNvPr id="0" name=""/>
        <dsp:cNvSpPr/>
      </dsp:nvSpPr>
      <dsp:spPr>
        <a:xfrm>
          <a:off x="0" y="4245402"/>
          <a:ext cx="2327245" cy="970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rPr>
            <a:t>方便</a:t>
          </a:r>
          <a:endParaRPr lang="zh-TW" altLang="en-US" sz="3600" b="1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ea typeface="微軟正黑體" panose="020B0604030504040204" pitchFamily="34" charset="-120"/>
          </a:endParaRPr>
        </a:p>
      </dsp:txBody>
      <dsp:txXfrm>
        <a:off x="47385" y="4292787"/>
        <a:ext cx="2232475" cy="8759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3066D-A228-428F-A7E0-31F666E11EEF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28DFB-E517-4F52-9121-2CEE475ECC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670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A19DD-2519-428E-9BB8-8E782F1B9CCE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25C95-1072-4C47-ABA4-B2DCAFDAC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233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zh-TW" altLang="en-US" b="0" dirty="0" smtClean="0">
              <a:effectLst/>
            </a:endParaRPr>
          </a:p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25C95-1072-4C47-ABA4-B2DCAFDACE6A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49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我們從一開始的虛擬試衣改成校園導覽，原因是虛擬試衣的整體技術與程式的撰寫，對高中職的學生來說技術不成熟還有設備不足，老師不太建議</a:t>
            </a:r>
            <a:endParaRPr lang="zh-TW" altLang="en-US" b="0" dirty="0" smtClean="0">
              <a:effectLst/>
            </a:endParaRPr>
          </a:p>
          <a:p>
            <a:pPr rtl="0"/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所以我們把原本的想法打破重新建構。現今的世界裡幾乎人人手裡都有一隻智慧型手機，加上我們有一個製作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，想了一下就決定做校園導覽，做校園導覽不但可以提供訪客更清楚的資訊，還可以節省更多人物力。</a:t>
            </a:r>
            <a:endParaRPr lang="zh-TW" altLang="en-US" b="0" dirty="0" smtClean="0">
              <a:effectLst/>
            </a:endParaRPr>
          </a:p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38CE7-F842-4225-AB08-E5A6233CA561}" type="slidenum">
              <a:rPr lang="zh-TW" altLang="en-US" smtClean="0">
                <a:solidFill>
                  <a:prstClr val="black"/>
                </a:solidFill>
              </a:rPr>
              <a:pPr/>
              <a:t>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73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在沒有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導覽技術的情況下，我們進行校園導覽只能藉由人力或者印製紙本的方式，而使用紙本，有時可能無法將所有的資訊印出，而拿著紙張也非常的不方便，如今，使用我們的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導覽可以以更為方便了解一切的資訊，像是只要利用手機鏡頭照特定的平面圖，就可以在手機螢幕上顯示出完整的路徑圖，而只要拍攝特定的目標物，就可以顯現出那裏的資訊。而這個技術可以取代以往需要使用人力及印製紙張的方式，既可以節省人力及紙張的浪費，也可以讓使用程式的人了解清晰的資訊。</a:t>
            </a:r>
            <a:endParaRPr lang="zh-TW" altLang="en-US" b="0" dirty="0" smtClean="0">
              <a:effectLst/>
            </a:endParaRPr>
          </a:p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25C95-1072-4C47-ABA4-B2DCAFDACE6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583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一、對於一直以來，要拿著過多的導覽或介紹而造成行動不便，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擴增實境可以解決攜帶問題，只要使用手機拍攝某一平面物，就有詳細的路線圖。</a:t>
            </a:r>
            <a:endParaRPr lang="zh-TW" altLang="en-US" b="0" dirty="0" smtClean="0">
              <a:effectLst/>
            </a:endParaRPr>
          </a:p>
          <a:p>
            <a:pPr rtl="0"/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二、像有些人不清楚路線，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可以將平面圖示轉換成立體圖示，讓人更清楚明瞭路徑規劃</a:t>
            </a:r>
            <a:endParaRPr lang="zh-TW" altLang="en-US" b="0" dirty="0" smtClean="0">
              <a:effectLst/>
            </a:endParaRPr>
          </a:p>
          <a:p>
            <a:pPr rtl="0"/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三、以往都需要使用大量紙本與人力，只要使用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導覽就可以不用帶著大量的紙本到處走動</a:t>
            </a:r>
            <a:endParaRPr lang="zh-TW" altLang="en-US" b="0" dirty="0" smtClean="0">
              <a:effectLst/>
            </a:endParaRPr>
          </a:p>
          <a:p>
            <a:pPr rtl="0"/>
            <a:r>
              <a:rPr lang="zh-TW" altLang="en-US" b="0" dirty="0" smtClean="0">
                <a:effectLst/>
              </a:rPr>
              <a:t/>
            </a:r>
            <a:br>
              <a:rPr lang="zh-TW" altLang="en-US" b="0" dirty="0" smtClean="0">
                <a:effectLst/>
              </a:rPr>
            </a:br>
            <a:endParaRPr lang="zh-TW" altLang="en-US" b="0" dirty="0">
              <a:effectLst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3B462-6F10-4B67-BF35-D03353F143E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65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651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53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995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8064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87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17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65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66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62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881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404C-B031-4E6B-AB87-22085A11279B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89F3B-8CBC-4979-BBD6-C7FCCA7E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35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404C-B031-4E6B-AB87-22085A11279B}" type="datetimeFigureOut">
              <a:rPr lang="zh-TW" altLang="en-US" smtClean="0"/>
              <a:pPr/>
              <a:t>2016/12/14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89F3B-8CBC-4979-BBD6-C7FCCA7E8D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83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8205192" cy="4104456"/>
          </a:xfrm>
        </p:spPr>
        <p:txBody>
          <a:bodyPr>
            <a:normAutofit/>
          </a:bodyPr>
          <a:lstStyle/>
          <a:p>
            <a:r>
              <a:rPr lang="en-US" altLang="zh-TW" sz="36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2016</a:t>
            </a:r>
            <a:r>
              <a:rPr lang="zh-TW" altLang="en-US" sz="36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慈濟科技大學數位創意點子競賽</a:t>
            </a:r>
            <a:r>
              <a:rPr lang="en-US" altLang="zh-TW" sz="36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36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</a:br>
            <a:r>
              <a:rPr lang="en-US" altLang="zh-TW" sz="4800" dirty="0">
                <a:latin typeface="Arial" panose="020B06040202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4800" dirty="0">
                <a:latin typeface="Arial" panose="020B0604020202020204" pitchFamily="34" charset="0"/>
                <a:ea typeface="微軟正黑體" panose="020B0604030504040204" pitchFamily="34" charset="-120"/>
              </a:rPr>
            </a:br>
            <a:r>
              <a:rPr lang="en-US" altLang="zh-TW" sz="4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AR</a:t>
            </a:r>
            <a:r>
              <a:rPr lang="zh-TW" altLang="en-US" sz="4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校園導覽</a:t>
            </a:r>
            <a:r>
              <a:rPr lang="en-US" altLang="zh-TW" sz="4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4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</a:br>
            <a:r>
              <a:rPr lang="en-US" altLang="zh-TW" sz="4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4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3100" dirty="0" smtClean="0">
                <a:latin typeface="Arial" panose="020B0604020202020204" pitchFamily="34" charset="0"/>
                <a:ea typeface="微軟正黑體" panose="020B0604030504040204" pitchFamily="34" charset="-120"/>
              </a:rPr>
            </a:br>
            <a:r>
              <a:rPr lang="zh-TW" altLang="zh-TW" sz="3100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參加組別：</a:t>
            </a:r>
            <a:r>
              <a:rPr lang="en-US" altLang="zh-TW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□</a:t>
            </a:r>
            <a:r>
              <a:rPr lang="zh-TW" altLang="zh-TW" sz="3100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雲端網路應用</a:t>
            </a:r>
            <a:r>
              <a:rPr lang="en-US" altLang="zh-TW" sz="3100" dirty="0" smtClean="0">
                <a:latin typeface="Arial" panose="020B0604020202020204" pitchFamily="34" charset="0"/>
                <a:ea typeface="微軟正黑體" panose="020B0604030504040204" pitchFamily="34" charset="-120"/>
                <a:sym typeface="Wingdings 2"/>
              </a:rPr>
              <a:t></a:t>
            </a:r>
            <a:r>
              <a:rPr lang="zh-TW" altLang="zh-TW" sz="3100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互動多媒體設計</a:t>
            </a:r>
            <a:endParaRPr lang="zh-TW" altLang="en-US" sz="3100" baseline="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67744" y="4365104"/>
            <a:ext cx="6705600" cy="1512168"/>
          </a:xfrm>
        </p:spPr>
        <p:txBody>
          <a:bodyPr>
            <a:noAutofit/>
          </a:bodyPr>
          <a:lstStyle/>
          <a:p>
            <a:r>
              <a:rPr lang="zh-TW" altLang="en-US" sz="2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組長：高盈婷</a:t>
            </a:r>
            <a:endParaRPr lang="en-US" altLang="zh-TW" sz="2800" baseline="0" dirty="0" smtClean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r>
              <a:rPr lang="zh-TW" altLang="en-US" sz="2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組員：卓庭毅、陳泓旭、邱宇軒、林嘉恩</a:t>
            </a:r>
            <a:endParaRPr lang="en-US" altLang="zh-TW" sz="2800" baseline="0" dirty="0" smtClean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r>
              <a:rPr lang="zh-TW" altLang="en-US" sz="28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指導老師：林明華老師</a:t>
            </a:r>
            <a:endParaRPr lang="en-US" altLang="zh-TW" sz="2800" baseline="0" dirty="0" smtClean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7693706" y="6597352"/>
            <a:ext cx="14943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00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圖片來源</a:t>
            </a:r>
            <a:r>
              <a:rPr lang="en-US" altLang="zh-TW" sz="1100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:</a:t>
            </a:r>
            <a:r>
              <a:rPr lang="en-US" altLang="zh-TW" sz="1100" dirty="0" err="1" smtClean="0">
                <a:latin typeface="Arial" panose="020B0604020202020204" pitchFamily="34" charset="0"/>
                <a:ea typeface="微軟正黑體" panose="020B0604030504040204" pitchFamily="34" charset="-120"/>
              </a:rPr>
              <a:t>google</a:t>
            </a:r>
            <a:r>
              <a:rPr lang="zh-TW" altLang="en-US" sz="1100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圖片</a:t>
            </a:r>
            <a:endParaRPr lang="zh-TW" altLang="en-US" sz="1100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145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八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、總結</a:t>
            </a:r>
            <a:endParaRPr lang="zh-TW" altLang="en-US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7548181"/>
              </p:ext>
            </p:extLst>
          </p:nvPr>
        </p:nvGraphicFramePr>
        <p:xfrm>
          <a:off x="63500" y="1556792"/>
          <a:ext cx="8784976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140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en-US" altLang="zh-TW" sz="600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~</a:t>
            </a:r>
            <a:r>
              <a:rPr lang="en-US" altLang="zh-TW" sz="60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The end</a:t>
            </a:r>
            <a:r>
              <a:rPr lang="en-US" altLang="zh-TW" sz="600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~</a:t>
            </a:r>
            <a:endParaRPr lang="zh-TW" altLang="en-US" sz="6000" baseline="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177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字方塊 27"/>
          <p:cNvSpPr txBox="1"/>
          <p:nvPr/>
        </p:nvSpPr>
        <p:spPr>
          <a:xfrm>
            <a:off x="249164" y="5950161"/>
            <a:ext cx="3890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</a:rPr>
              <a:t>結論</a:t>
            </a: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321172" y="1645996"/>
            <a:ext cx="252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</a:rPr>
              <a:t>動機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ea typeface="微軟正黑體" panose="020B0604030504040204" pitchFamily="34" charset="-120"/>
              </a:rPr>
              <a:t>大綱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321172" y="1645996"/>
            <a:ext cx="720080" cy="727889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zh-TW" altLang="en-US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橢圓 4"/>
          <p:cNvSpPr/>
          <p:nvPr/>
        </p:nvSpPr>
        <p:spPr>
          <a:xfrm>
            <a:off x="321172" y="3367935"/>
            <a:ext cx="720080" cy="72788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zh-TW" altLang="en-US" sz="4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321172" y="5950843"/>
            <a:ext cx="720080" cy="727889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zh-TW" altLang="en-US" sz="4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179512" y="4228495"/>
            <a:ext cx="3890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</a:rPr>
              <a:t>實例</a:t>
            </a: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321172" y="4228905"/>
            <a:ext cx="720080" cy="72788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altLang="zh-TW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zh-TW" altLang="en-US" sz="4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321172" y="5089875"/>
            <a:ext cx="720080" cy="727889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altLang="zh-TW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zh-TW" altLang="en-US" sz="4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321172" y="2506966"/>
            <a:ext cx="720080" cy="727889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zh-TW" altLang="en-US" sz="4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1331640" y="2506829"/>
            <a:ext cx="3890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</a:rPr>
              <a:t>AR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</a:rPr>
              <a:t>導覽的特色</a:t>
            </a: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755576" y="3367662"/>
            <a:ext cx="3890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</a:rPr>
              <a:t>具體做法</a:t>
            </a: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755576" y="5089328"/>
            <a:ext cx="3890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</a:rPr>
              <a:t>計劃管理</a:t>
            </a:r>
          </a:p>
        </p:txBody>
      </p:sp>
    </p:spTree>
    <p:extLst>
      <p:ext uri="{BB962C8B-B14F-4D97-AF65-F5344CB8AC3E}">
        <p14:creationId xmlns:p14="http://schemas.microsoft.com/office/powerpoint/2010/main" val="7339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" grpId="0" animBg="1"/>
      <p:bldP spid="5" grpId="0" animBg="1"/>
      <p:bldP spid="6" grpId="0" animBg="1"/>
      <p:bldP spid="26" grpId="0"/>
      <p:bldP spid="7" grpId="0" animBg="1"/>
      <p:bldP spid="8" grpId="0" animBg="1"/>
      <p:bldP spid="9" grpId="0" animBg="1"/>
      <p:bldP spid="23" grpId="0"/>
      <p:bldP spid="25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052406004"/>
              </p:ext>
            </p:extLst>
          </p:nvPr>
        </p:nvGraphicFramePr>
        <p:xfrm>
          <a:off x="1043608" y="2132856"/>
          <a:ext cx="712879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一、動機</a:t>
            </a:r>
            <a:endParaRPr lang="zh-TW" altLang="en-US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915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7FD4AD-50C3-457E-A220-93033D884C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A67FD4AD-50C3-457E-A220-93033D884C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A67FD4AD-50C3-457E-A220-93033D884C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A67FD4AD-50C3-457E-A220-93033D884C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8A2713-7A0C-4165-962C-6CBE5B9887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828A2713-7A0C-4165-962C-6CBE5B9887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828A2713-7A0C-4165-962C-6CBE5B9887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828A2713-7A0C-4165-962C-6CBE5B9887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96815B-9B20-43D4-90B1-32F72BD42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0696815B-9B20-43D4-90B1-32F72BD425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0696815B-9B20-43D4-90B1-32F72BD42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0696815B-9B20-43D4-90B1-32F72BD42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ED8A49-D25C-4A0B-9784-1145E213BD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25ED8A49-D25C-4A0B-9784-1145E213BD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25ED8A49-D25C-4A0B-9784-1145E213BD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25ED8A49-D25C-4A0B-9784-1145E213BD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365B89-350C-492A-9F59-58E580A2B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graphicEl>
                                              <a:dgm id="{C1365B89-350C-492A-9F59-58E580A2B6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C1365B89-350C-492A-9F59-58E580A2B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C1365B89-350C-492A-9F59-58E580A2B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FDDD07-B725-4272-BD43-17F24E905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graphicEl>
                                              <a:dgm id="{29FDDD07-B725-4272-BD43-17F24E9059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29FDDD07-B725-4272-BD43-17F24E905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29FDDD07-B725-4272-BD43-17F24E905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58EF6C-331C-4DB5-B191-6DDC482B8F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graphicEl>
                                              <a:dgm id="{6C58EF6C-331C-4DB5-B191-6DDC482B8F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graphicEl>
                                              <a:dgm id="{6C58EF6C-331C-4DB5-B191-6DDC482B8F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6C58EF6C-331C-4DB5-B191-6DDC482B8F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二、目前　</a:t>
            </a:r>
            <a:r>
              <a:rPr lang="en-US" altLang="zh-TW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V.S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　未來</a:t>
            </a:r>
            <a:endParaRPr lang="zh-TW" altLang="en-US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776360"/>
              </p:ext>
            </p:extLst>
          </p:nvPr>
        </p:nvGraphicFramePr>
        <p:xfrm>
          <a:off x="683568" y="1916832"/>
          <a:ext cx="7704856" cy="3637280"/>
        </p:xfrm>
        <a:graphic>
          <a:graphicData uri="http://schemas.openxmlformats.org/drawingml/2006/table">
            <a:tbl>
              <a:tblPr firstRow="1" bandRow="1"/>
              <a:tblGrid>
                <a:gridCol w="3852428"/>
                <a:gridCol w="3852428"/>
              </a:tblGrid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0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目前</a:t>
                      </a:r>
                      <a:endParaRPr lang="en-US" altLang="zh-TW" sz="40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0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未來</a:t>
                      </a:r>
                      <a:endParaRPr lang="en-US" altLang="zh-TW" sz="40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2805182">
                <a:tc>
                  <a:txBody>
                    <a:bodyPr/>
                    <a:lstStyle/>
                    <a:p>
                      <a:pPr lvl="0" algn="l">
                        <a:spcAft>
                          <a:spcPts val="800"/>
                        </a:spcAft>
                      </a:pPr>
                      <a:r>
                        <a:rPr lang="zh-TW" altLang="en-US" sz="32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一、人力導覽</a:t>
                      </a:r>
                      <a:endParaRPr lang="en-US" altLang="zh-TW" sz="32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  <a:p>
                      <a:pPr lvl="0" algn="l">
                        <a:spcAft>
                          <a:spcPts val="800"/>
                        </a:spcAft>
                      </a:pPr>
                      <a:r>
                        <a:rPr lang="zh-TW" altLang="en-US" sz="32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二、印製紙本</a:t>
                      </a:r>
                      <a:endParaRPr lang="en-US" altLang="zh-TW" sz="32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  <a:p>
                      <a:pPr lvl="0" algn="l">
                        <a:spcAft>
                          <a:spcPts val="800"/>
                        </a:spcAft>
                      </a:pPr>
                      <a:r>
                        <a:rPr lang="zh-TW" altLang="en-US" sz="32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三、資訊混雜</a:t>
                      </a:r>
                      <a:endParaRPr lang="en-US" altLang="zh-TW" sz="32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  <a:p>
                      <a:pPr lvl="0" algn="l">
                        <a:spcAft>
                          <a:spcPts val="800"/>
                        </a:spcAft>
                      </a:pPr>
                      <a:r>
                        <a:rPr lang="zh-TW" altLang="en-US" sz="32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四、僅呈現平面圖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endParaRPr lang="zh-TW" altLang="en-US" sz="3200" baseline="0" dirty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spcAft>
                          <a:spcPts val="800"/>
                        </a:spcAft>
                      </a:pPr>
                      <a:r>
                        <a:rPr lang="zh-TW" altLang="en-US" sz="32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一、電子化導覽</a:t>
                      </a:r>
                      <a:endParaRPr lang="en-US" altLang="zh-TW" sz="32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  <a:p>
                      <a:pPr lvl="0" algn="l">
                        <a:spcAft>
                          <a:spcPts val="800"/>
                        </a:spcAft>
                      </a:pPr>
                      <a:r>
                        <a:rPr lang="zh-TW" altLang="en-US" sz="32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二、節省紙本</a:t>
                      </a:r>
                      <a:endParaRPr lang="en-US" altLang="zh-TW" sz="32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  <a:p>
                      <a:pPr lvl="0" algn="l">
                        <a:spcAft>
                          <a:spcPts val="800"/>
                        </a:spcAft>
                      </a:pPr>
                      <a:r>
                        <a:rPr lang="zh-TW" altLang="en-US" sz="32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三、資訊清楚</a:t>
                      </a:r>
                      <a:endParaRPr lang="en-US" altLang="zh-TW" sz="32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  <a:p>
                      <a:pPr lvl="0" algn="l">
                        <a:spcAft>
                          <a:spcPts val="800"/>
                        </a:spcAft>
                      </a:pPr>
                      <a:r>
                        <a:rPr lang="zh-TW" altLang="en-US" sz="32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四、可呈現立體地圖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endParaRPr lang="zh-TW" altLang="en-US" sz="3200" baseline="0" dirty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76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三</a:t>
            </a:r>
            <a:r>
              <a:rPr lang="zh-TW" altLang="en-US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、</a:t>
            </a:r>
            <a:r>
              <a:rPr lang="en-US" altLang="zh-TW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AR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導覽的特色</a:t>
            </a:r>
            <a:endParaRPr lang="zh-TW" altLang="en-US" baseline="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394597"/>
              </p:ext>
            </p:extLst>
          </p:nvPr>
        </p:nvGraphicFramePr>
        <p:xfrm>
          <a:off x="0" y="1600200"/>
          <a:ext cx="9324527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0376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F5E1BE7-DEA3-4DA4-94C6-5333ED68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>
                                            <p:graphicEl>
                                              <a:dgm id="{3F5E1BE7-DEA3-4DA4-94C6-5333ED6821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>
                                            <p:graphicEl>
                                              <a:dgm id="{3F5E1BE7-DEA3-4DA4-94C6-5333ED68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7">
                                            <p:graphicEl>
                                              <a:dgm id="{3F5E1BE7-DEA3-4DA4-94C6-5333ED68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A392389-9215-4B41-B3C1-DF72497A0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7">
                                            <p:graphicEl>
                                              <a:dgm id="{AA392389-9215-4B41-B3C1-DF72497A07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7">
                                            <p:graphicEl>
                                              <a:dgm id="{AA392389-9215-4B41-B3C1-DF72497A0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7">
                                            <p:graphicEl>
                                              <a:dgm id="{AA392389-9215-4B41-B3C1-DF72497A0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B136C8-FA55-41D5-812C-95B9FB5C8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7">
                                            <p:graphicEl>
                                              <a:dgm id="{5EB136C8-FA55-41D5-812C-95B9FB5C8B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7">
                                            <p:graphicEl>
                                              <a:dgm id="{5EB136C8-FA55-41D5-812C-95B9FB5C8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7">
                                            <p:graphicEl>
                                              <a:dgm id="{5EB136C8-FA55-41D5-812C-95B9FB5C8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936A5E3-C057-4D93-B3CA-2B5AEEEE0B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7">
                                            <p:graphicEl>
                                              <a:dgm id="{7936A5E3-C057-4D93-B3CA-2B5AEEEE0B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7">
                                            <p:graphicEl>
                                              <a:dgm id="{7936A5E3-C057-4D93-B3CA-2B5AEEEE0B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7">
                                            <p:graphicEl>
                                              <a:dgm id="{7936A5E3-C057-4D93-B3CA-2B5AEEEE0B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BC45C35-1950-4059-8E30-CBEA28A86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7">
                                            <p:graphicEl>
                                              <a:dgm id="{FBC45C35-1950-4059-8E30-CBEA28A86C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7">
                                            <p:graphicEl>
                                              <a:dgm id="{FBC45C35-1950-4059-8E30-CBEA28A86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7">
                                            <p:graphicEl>
                                              <a:dgm id="{FBC45C35-1950-4059-8E30-CBEA28A86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5B573CA-DA20-4DB3-A364-9055C67B56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7">
                                            <p:graphicEl>
                                              <a:dgm id="{C5B573CA-DA20-4DB3-A364-9055C67B56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7">
                                            <p:graphicEl>
                                              <a:dgm id="{C5B573CA-DA20-4DB3-A364-9055C67B56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7">
                                            <p:graphicEl>
                                              <a:dgm id="{C5B573CA-DA20-4DB3-A364-9055C67B56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FF37335-1339-454D-A300-69C6D53139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7">
                                            <p:graphicEl>
                                              <a:dgm id="{0FF37335-1339-454D-A300-69C6D53139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7">
                                            <p:graphicEl>
                                              <a:dgm id="{0FF37335-1339-454D-A300-69C6D53139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7">
                                            <p:graphicEl>
                                              <a:dgm id="{0FF37335-1339-454D-A300-69C6D53139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四、</a:t>
            </a:r>
            <a:r>
              <a:rPr lang="en-US" altLang="zh-TW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SWOT</a:t>
            </a:r>
            <a:r>
              <a:rPr lang="zh-TW" altLang="en-US" baseline="0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分析</a:t>
            </a:r>
            <a:endParaRPr lang="zh-TW" altLang="en-US" baseline="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651381"/>
              </p:ext>
            </p:extLst>
          </p:nvPr>
        </p:nvGraphicFramePr>
        <p:xfrm>
          <a:off x="323528" y="1425991"/>
          <a:ext cx="8568951" cy="49943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04456"/>
                <a:gridCol w="175266"/>
                <a:gridCol w="4289229"/>
              </a:tblGrid>
              <a:tr h="629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S</a:t>
                      </a:r>
                      <a:r>
                        <a:rPr lang="en-US" altLang="zh-TW" sz="3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en-US" sz="3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Strengths</a:t>
                      </a:r>
                      <a:r>
                        <a:rPr lang="en-US" altLang="zh-TW" sz="3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3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優勢</a:t>
                      </a:r>
                      <a:endParaRPr lang="zh-TW" sz="3200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W</a:t>
                      </a:r>
                      <a:r>
                        <a:rPr lang="en-US" alt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en-US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Weaknesses</a:t>
                      </a:r>
                      <a:r>
                        <a:rPr lang="en-US" alt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劣勢</a:t>
                      </a:r>
                      <a:endParaRPr lang="zh-TW" sz="3200" kern="1200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8000" marR="18000" marT="18000" marB="18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346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方便性、可攜性高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技術門檻較高</a:t>
                      </a: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,</a:t>
                      </a:r>
                      <a:r>
                        <a:rPr lang="zh-TW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不易於取代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應用方面多元化</a:t>
                      </a: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需具備專業知識製作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需要標記物和</a:t>
                      </a: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AR</a:t>
                      </a:r>
                      <a:r>
                        <a:rPr lang="zh-TW" sz="24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結合</a:t>
                      </a:r>
                      <a:endParaRPr lang="en-US" altLang="zh-TW" sz="2400" baseline="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altLang="en-US" sz="24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建設的前置成本高</a:t>
                      </a:r>
                      <a:endParaRPr lang="zh-TW" sz="2400" baseline="0" dirty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18000" marR="18000" marT="18000" marB="18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780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en-US" alt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en-US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Opportunities</a:t>
                      </a:r>
                      <a:r>
                        <a:rPr lang="en-US" alt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機會</a:t>
                      </a:r>
                      <a:endParaRPr lang="zh-TW" sz="3200" kern="1200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zh-TW" sz="2400" baseline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T</a:t>
                      </a:r>
                      <a:r>
                        <a:rPr lang="en-US" alt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en-US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Threats</a:t>
                      </a:r>
                      <a:r>
                        <a:rPr lang="en-US" alt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sz="32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威脅</a:t>
                      </a:r>
                      <a:endParaRPr lang="zh-TW" sz="3200" kern="1200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8000" marR="18000" marT="18000" marB="18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336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zh-TW" sz="24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市場上具</a:t>
                      </a:r>
                      <a:r>
                        <a:rPr lang="zh-TW" altLang="en-US" sz="24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有前瞻</a:t>
                      </a:r>
                      <a:r>
                        <a:rPr lang="zh-TW" sz="2400" baseline="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性</a:t>
                      </a:r>
                      <a:endParaRPr lang="zh-TW" sz="2400" baseline="0" dirty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發展空間較大</a:t>
                      </a: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zh-TW" sz="2400" baseline="0" dirty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可能被新技術取代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latin typeface="Arial" panose="020B0604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18000" marR="18000" marT="18000" marB="18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22438" y="3213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343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五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、具體做法</a:t>
            </a:r>
            <a:endParaRPr lang="zh-TW" altLang="en-US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marL="514350" indent="-514350">
              <a:buSzPct val="70000"/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與慈濟科技大學 杜信志老師合作，使用其所擁有的</a:t>
            </a:r>
            <a:r>
              <a:rPr lang="en-US" altLang="zh-TW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360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度環拍設備，建立完整的內部地圖。</a:t>
            </a:r>
            <a:endParaRPr lang="en-US" altLang="zh-TW" dirty="0" smtClean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514350" indent="-514350">
              <a:buSzPct val="70000"/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以</a:t>
            </a:r>
            <a:r>
              <a:rPr lang="en-US" altLang="zh-TW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AR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程式進行建築內部設點，並且進行測試。</a:t>
            </a:r>
            <a:endParaRPr lang="en-US" altLang="zh-TW" dirty="0" smtClean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514350" indent="-514350">
              <a:buSzPct val="70000"/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在校內主要進出場所設置</a:t>
            </a:r>
            <a:r>
              <a:rPr lang="en-US" altLang="zh-TW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QR Code 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以方便進入校內的考生方便下載程式並使用。</a:t>
            </a:r>
            <a:endParaRPr lang="zh-TW" altLang="en-US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887162"/>
            <a:ext cx="2627784" cy="1970838"/>
          </a:xfrm>
          <a:prstGeom prst="rect">
            <a:avLst/>
          </a:prstGeom>
        </p:spPr>
      </p:pic>
      <p:sp>
        <p:nvSpPr>
          <p:cNvPr id="5" name="向右箭號 4"/>
          <p:cNvSpPr/>
          <p:nvPr/>
        </p:nvSpPr>
        <p:spPr>
          <a:xfrm>
            <a:off x="5682456" y="6093296"/>
            <a:ext cx="720080" cy="22071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2627784" y="5872581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Arial" panose="020B0604020202020204" pitchFamily="34" charset="0"/>
                <a:ea typeface="微軟正黑體" panose="020B0604030504040204" pitchFamily="34" charset="-120"/>
              </a:rPr>
              <a:t>360</a:t>
            </a:r>
            <a:r>
              <a:rPr lang="zh-TW" altLang="en-US" sz="3200" dirty="0">
                <a:latin typeface="Arial" panose="020B0604020202020204" pitchFamily="34" charset="0"/>
                <a:ea typeface="微軟正黑體" panose="020B0604030504040204" pitchFamily="34" charset="-120"/>
              </a:rPr>
              <a:t>度環拍設備</a:t>
            </a:r>
            <a:endParaRPr lang="zh-TW" altLang="en-US" sz="32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4937479" y="6597352"/>
            <a:ext cx="14943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00" dirty="0">
                <a:latin typeface="Arial" panose="020B0604020202020204" pitchFamily="34" charset="0"/>
                <a:ea typeface="微軟正黑體" panose="020B0604030504040204" pitchFamily="34" charset="-120"/>
              </a:rPr>
              <a:t>圖片來源</a:t>
            </a:r>
            <a:r>
              <a:rPr lang="en-US" altLang="zh-TW" sz="1100" dirty="0">
                <a:latin typeface="Arial" panose="020B0604020202020204" pitchFamily="34" charset="0"/>
                <a:ea typeface="微軟正黑體" panose="020B0604030504040204" pitchFamily="34" charset="-120"/>
              </a:rPr>
              <a:t>:</a:t>
            </a:r>
            <a:r>
              <a:rPr lang="en-US" altLang="zh-TW" sz="1100" dirty="0" err="1">
                <a:latin typeface="Arial" panose="020B0604020202020204" pitchFamily="34" charset="0"/>
                <a:ea typeface="微軟正黑體" panose="020B0604030504040204" pitchFamily="34" charset="-120"/>
              </a:rPr>
              <a:t>google</a:t>
            </a:r>
            <a:r>
              <a:rPr lang="zh-TW" altLang="en-US" sz="1100" dirty="0">
                <a:latin typeface="Arial" panose="020B0604020202020204" pitchFamily="34" charset="0"/>
                <a:ea typeface="微軟正黑體" panose="020B0604030504040204" pitchFamily="34" charset="-120"/>
              </a:rPr>
              <a:t>圖片</a:t>
            </a:r>
          </a:p>
        </p:txBody>
      </p:sp>
    </p:spTree>
    <p:extLst>
      <p:ext uri="{BB962C8B-B14F-4D97-AF65-F5344CB8AC3E}">
        <p14:creationId xmlns:p14="http://schemas.microsoft.com/office/powerpoint/2010/main" val="267880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六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、</a:t>
            </a:r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實例</a:t>
            </a:r>
            <a:r>
              <a:rPr lang="en-US" altLang="zh-TW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考生來校參加檢定</a:t>
            </a:r>
            <a:r>
              <a:rPr lang="en-US" altLang="zh-TW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)</a:t>
            </a:r>
            <a:endParaRPr lang="zh-TW" altLang="en-US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437564"/>
              </p:ext>
            </p:extLst>
          </p:nvPr>
        </p:nvGraphicFramePr>
        <p:xfrm>
          <a:off x="2868960" y="1916832"/>
          <a:ext cx="6275040" cy="3484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文字方塊 12"/>
          <p:cNvSpPr txBox="1"/>
          <p:nvPr/>
        </p:nvSpPr>
        <p:spPr>
          <a:xfrm>
            <a:off x="251520" y="2589808"/>
            <a:ext cx="1354217" cy="21441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000" dirty="0" smtClean="0">
                <a:latin typeface="Arial" panose="020B0604020202020204" pitchFamily="34" charset="0"/>
                <a:ea typeface="微軟正黑體" panose="020B0604030504040204" pitchFamily="34" charset="-120"/>
              </a:rPr>
              <a:t>解決問題</a:t>
            </a:r>
            <a:endParaRPr lang="en-US" altLang="zh-TW" sz="4000" dirty="0"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14" name="向右箭號 13"/>
          <p:cNvSpPr/>
          <p:nvPr/>
        </p:nvSpPr>
        <p:spPr>
          <a:xfrm rot="-1800000">
            <a:off x="1763688" y="2780928"/>
            <a:ext cx="720080" cy="271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向右箭號 14"/>
          <p:cNvSpPr/>
          <p:nvPr/>
        </p:nvSpPr>
        <p:spPr>
          <a:xfrm>
            <a:off x="1741116" y="3526316"/>
            <a:ext cx="720080" cy="271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向右箭號 15"/>
          <p:cNvSpPr/>
          <p:nvPr/>
        </p:nvSpPr>
        <p:spPr>
          <a:xfrm rot="1800000">
            <a:off x="1734072" y="4293096"/>
            <a:ext cx="720080" cy="271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42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4B267E4-0EFD-41E7-9174-756A8833E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graphicEl>
                                              <a:dgm id="{44B267E4-0EFD-41E7-9174-756A8833EA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graphicEl>
                                              <a:dgm id="{44B267E4-0EFD-41E7-9174-756A8833E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graphicEl>
                                              <a:dgm id="{44B267E4-0EFD-41E7-9174-756A8833E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15B209E-C403-403C-AF79-469B96D43A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graphicEl>
                                              <a:dgm id="{815B209E-C403-403C-AF79-469B96D43A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graphicEl>
                                              <a:dgm id="{815B209E-C403-403C-AF79-469B96D43A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graphicEl>
                                              <a:dgm id="{815B209E-C403-403C-AF79-469B96D43A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9BCDED6-FBEC-4C94-A2FF-352686E041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graphicEl>
                                              <a:dgm id="{C9BCDED6-FBEC-4C94-A2FF-352686E041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graphicEl>
                                              <a:dgm id="{C9BCDED6-FBEC-4C94-A2FF-352686E041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graphicEl>
                                              <a:dgm id="{C9BCDED6-FBEC-4C94-A2FF-352686E041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七、</a:t>
            </a:r>
            <a:r>
              <a:rPr lang="zh-TW" altLang="en-US" dirty="0">
                <a:latin typeface="Arial" panose="020B0604020202020204" pitchFamily="34" charset="0"/>
                <a:ea typeface="微軟正黑體" panose="020B0604030504040204" pitchFamily="34" charset="-120"/>
              </a:rPr>
              <a:t>甘特圖</a:t>
            </a:r>
            <a:endParaRPr lang="zh-TW" altLang="en-US" baseline="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16" name="內容版面配置區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652395"/>
              </p:ext>
            </p:extLst>
          </p:nvPr>
        </p:nvGraphicFramePr>
        <p:xfrm>
          <a:off x="251520" y="1628799"/>
          <a:ext cx="8568944" cy="482764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72524"/>
                <a:gridCol w="629642"/>
                <a:gridCol w="629642"/>
                <a:gridCol w="629642"/>
                <a:gridCol w="629642"/>
                <a:gridCol w="629642"/>
                <a:gridCol w="629642"/>
                <a:gridCol w="629642"/>
                <a:gridCol w="629642"/>
                <a:gridCol w="629642"/>
                <a:gridCol w="629642"/>
              </a:tblGrid>
              <a:tr h="82708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時間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工作項目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9 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4445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決定題目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445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尋找資訊 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445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文獻探討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44507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撰寫論文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44507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確認製作目標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44507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製作程式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44507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測試、維護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445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分組報告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445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+mn-cs"/>
                        </a:rPr>
                        <a:t>完成專題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2" name="群組 1"/>
          <p:cNvGrpSpPr/>
          <p:nvPr/>
        </p:nvGrpSpPr>
        <p:grpSpPr>
          <a:xfrm>
            <a:off x="2530522" y="2528614"/>
            <a:ext cx="4529091" cy="3826425"/>
            <a:chOff x="2530522" y="2528614"/>
            <a:chExt cx="4529091" cy="3826425"/>
          </a:xfrm>
        </p:grpSpPr>
        <p:sp>
          <p:nvSpPr>
            <p:cNvPr id="17" name="矩形 16"/>
            <p:cNvSpPr/>
            <p:nvPr/>
          </p:nvSpPr>
          <p:spPr>
            <a:xfrm>
              <a:off x="2559619" y="2528614"/>
              <a:ext cx="644229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2555776" y="2996952"/>
              <a:ext cx="1622873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2530522" y="3429000"/>
              <a:ext cx="2977582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5062611" y="5373216"/>
              <a:ext cx="1997002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5062611" y="5805264"/>
              <a:ext cx="476250" cy="460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5695949" y="6309320"/>
              <a:ext cx="640159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3751262" y="4869160"/>
              <a:ext cx="298097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2818233" y="3861047"/>
              <a:ext cx="424138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3746784" y="4293096"/>
              <a:ext cx="634716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210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</TotalTime>
  <Words>794</Words>
  <Application>Microsoft Office PowerPoint</Application>
  <PresentationFormat>如螢幕大小 (4:3)</PresentationFormat>
  <Paragraphs>194</Paragraphs>
  <Slides>11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2016慈濟科技大學數位創意點子競賽  AR校園導覽   參加組別：□雲端網路應用互動多媒體設計</vt:lpstr>
      <vt:lpstr>大綱</vt:lpstr>
      <vt:lpstr>一、動機</vt:lpstr>
      <vt:lpstr>二、目前　V.S　未來</vt:lpstr>
      <vt:lpstr>三、AR導覽的特色</vt:lpstr>
      <vt:lpstr>四、SWOT分析</vt:lpstr>
      <vt:lpstr>五、具體做法</vt:lpstr>
      <vt:lpstr>六、實例(考生來校參加檢定)</vt:lpstr>
      <vt:lpstr>七、甘特圖</vt:lpstr>
      <vt:lpstr>八、總結</vt:lpstr>
      <vt:lpstr>~The end~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AR擴增實境—身處於現實與虛擬之間</dc:title>
  <dc:creator>Owner</dc:creator>
  <cp:lastModifiedBy>Owner</cp:lastModifiedBy>
  <cp:revision>43</cp:revision>
  <dcterms:created xsi:type="dcterms:W3CDTF">2016-12-12T09:41:43Z</dcterms:created>
  <dcterms:modified xsi:type="dcterms:W3CDTF">2016-12-14T02:58:06Z</dcterms:modified>
</cp:coreProperties>
</file>