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6" r:id="rId5"/>
    <p:sldId id="267" r:id="rId6"/>
    <p:sldId id="261" r:id="rId7"/>
    <p:sldId id="262" r:id="rId8"/>
    <p:sldId id="263" r:id="rId9"/>
    <p:sldId id="264" r:id="rId10"/>
    <p:sldId id="258" r:id="rId11"/>
    <p:sldId id="260" r:id="rId12"/>
  </p:sldIdLst>
  <p:sldSz cx="9144000" cy="6858000" type="screen4x3"/>
  <p:notesSz cx="6858000" cy="9144000"/>
  <p:embeddedFontLst>
    <p:embeddedFont>
      <p:font typeface="標楷體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404" autoAdjust="0"/>
  </p:normalViewPr>
  <p:slideViewPr>
    <p:cSldViewPr>
      <p:cViewPr>
        <p:scale>
          <a:sx n="93" d="100"/>
          <a:sy n="93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DCFF5-458A-4E0C-85C2-DDD693B6ED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A6C64887-2F21-40A4-BBD6-ADB7582ED5D9}">
      <dgm:prSet phldrT="[文字]" custT="1"/>
      <dgm:spPr/>
      <dgm:t>
        <a:bodyPr/>
        <a:lstStyle/>
        <a:p>
          <a:pPr algn="l"/>
          <a:r>
            <a:rPr lang="zh-TW" altLang="en-US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介紹鐵道旅行</a:t>
          </a:r>
          <a:endParaRPr lang="zh-TW" altLang="en-US" sz="3000" baseline="0" dirty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E329EC6D-8665-4241-8629-7487F8B10556}" type="parTrans" cxnId="{59071FF6-C03C-4182-BF8C-DDE910A6606D}">
      <dgm:prSet/>
      <dgm:spPr/>
      <dgm:t>
        <a:bodyPr/>
        <a:lstStyle/>
        <a:p>
          <a:pPr algn="l"/>
          <a:endParaRPr lang="zh-TW" altLang="en-US"/>
        </a:p>
      </dgm:t>
    </dgm:pt>
    <dgm:pt modelId="{DE4DFA20-3BE8-48A5-9035-7701739C20EC}" type="sibTrans" cxnId="{59071FF6-C03C-4182-BF8C-DDE910A6606D}">
      <dgm:prSet/>
      <dgm:spPr/>
      <dgm:t>
        <a:bodyPr/>
        <a:lstStyle/>
        <a:p>
          <a:pPr algn="l"/>
          <a:endParaRPr lang="zh-TW" altLang="en-US"/>
        </a:p>
      </dgm:t>
    </dgm:pt>
    <dgm:pt modelId="{3E784005-A6E9-48EF-844A-FB656917C95A}">
      <dgm:prSet phldrT="[文字]" custT="1"/>
      <dgm:spPr/>
      <dgm:t>
        <a:bodyPr/>
        <a:lstStyle/>
        <a:p>
          <a:pPr algn="l"/>
          <a:r>
            <a:rPr lang="en-US" altLang="zh-TW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SWOT</a:t>
          </a:r>
          <a:r>
            <a:rPr lang="zh-TW" altLang="en-US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分析</a:t>
          </a:r>
          <a:endParaRPr lang="zh-TW" altLang="en-US" sz="3000" baseline="0" dirty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51411EB5-09B5-4A2F-893D-78E0179252C2}" type="parTrans" cxnId="{6BD70EC4-E0B6-44B4-9409-62E19EE3DDDB}">
      <dgm:prSet/>
      <dgm:spPr/>
      <dgm:t>
        <a:bodyPr/>
        <a:lstStyle/>
        <a:p>
          <a:pPr algn="l"/>
          <a:endParaRPr lang="zh-TW" altLang="en-US"/>
        </a:p>
      </dgm:t>
    </dgm:pt>
    <dgm:pt modelId="{B0EDA54E-5DE5-4FA7-AEBD-8CDC1C09CE18}" type="sibTrans" cxnId="{6BD70EC4-E0B6-44B4-9409-62E19EE3DDDB}">
      <dgm:prSet/>
      <dgm:spPr/>
      <dgm:t>
        <a:bodyPr/>
        <a:lstStyle/>
        <a:p>
          <a:pPr algn="l"/>
          <a:endParaRPr lang="zh-TW" altLang="en-US"/>
        </a:p>
      </dgm:t>
    </dgm:pt>
    <dgm:pt modelId="{29911107-2EB5-4552-8421-FAF89DB76C50}">
      <dgm:prSet phldrT="[文字]" custT="1"/>
      <dgm:spPr/>
      <dgm:t>
        <a:bodyPr/>
        <a:lstStyle/>
        <a:p>
          <a:pPr algn="l"/>
          <a:r>
            <a:rPr lang="zh-TW" altLang="en-US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本</a:t>
          </a:r>
          <a:r>
            <a:rPr lang="en-US" altLang="zh-TW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APP</a:t>
          </a:r>
          <a:r>
            <a:rPr lang="zh-TW" altLang="en-US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特色</a:t>
          </a:r>
          <a:endParaRPr lang="en-US" altLang="zh-TW" sz="3000" baseline="0"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0C0E8939-17C7-4A38-A2C8-7D8B24D3CA2B}" type="parTrans" cxnId="{2281BECA-CAD1-4C28-BC40-8CBCDC4FDF2B}">
      <dgm:prSet/>
      <dgm:spPr/>
      <dgm:t>
        <a:bodyPr/>
        <a:lstStyle/>
        <a:p>
          <a:pPr algn="l"/>
          <a:endParaRPr lang="zh-TW" altLang="en-US"/>
        </a:p>
      </dgm:t>
    </dgm:pt>
    <dgm:pt modelId="{CB794A06-2383-436C-B853-B4ECB9124E83}" type="sibTrans" cxnId="{2281BECA-CAD1-4C28-BC40-8CBCDC4FDF2B}">
      <dgm:prSet/>
      <dgm:spPr/>
      <dgm:t>
        <a:bodyPr/>
        <a:lstStyle/>
        <a:p>
          <a:pPr algn="l"/>
          <a:endParaRPr lang="zh-TW" altLang="en-US"/>
        </a:p>
      </dgm:t>
    </dgm:pt>
    <dgm:pt modelId="{3C3A3DF2-E939-439E-92FA-78A54D9FED78}">
      <dgm:prSet phldrT="[文字]" custT="1"/>
      <dgm:spPr/>
      <dgm:t>
        <a:bodyPr/>
        <a:lstStyle/>
        <a:p>
          <a:pPr algn="l"/>
          <a:r>
            <a:rPr lang="zh-TW" altLang="en-US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實例</a:t>
          </a:r>
          <a:endParaRPr lang="en-US" altLang="zh-TW" sz="3000" baseline="0"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8B06A74E-0AEB-4B37-88EF-C3017AB291B5}" type="parTrans" cxnId="{9AA97752-9255-4156-99AB-F41B48B3C0D3}">
      <dgm:prSet/>
      <dgm:spPr/>
      <dgm:t>
        <a:bodyPr/>
        <a:lstStyle/>
        <a:p>
          <a:pPr algn="l"/>
          <a:endParaRPr lang="zh-TW" altLang="en-US"/>
        </a:p>
      </dgm:t>
    </dgm:pt>
    <dgm:pt modelId="{82FDD875-6A9F-46B5-98BB-C0006BF30EF3}" type="sibTrans" cxnId="{9AA97752-9255-4156-99AB-F41B48B3C0D3}">
      <dgm:prSet/>
      <dgm:spPr/>
      <dgm:t>
        <a:bodyPr/>
        <a:lstStyle/>
        <a:p>
          <a:pPr algn="l"/>
          <a:endParaRPr lang="zh-TW" altLang="en-US"/>
        </a:p>
      </dgm:t>
    </dgm:pt>
    <dgm:pt modelId="{C80FD131-3DDE-421E-9285-AF2249F35743}">
      <dgm:prSet phldrT="[文字]" custT="1"/>
      <dgm:spPr/>
      <dgm:t>
        <a:bodyPr/>
        <a:lstStyle/>
        <a:p>
          <a:pPr algn="l"/>
          <a:r>
            <a:rPr lang="zh-TW" altLang="en-US" sz="30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創意構想</a:t>
          </a:r>
          <a:endParaRPr lang="en-US" altLang="zh-TW" sz="3000" baseline="0"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68875530-F685-463E-905E-A50F756422C1}" type="parTrans" cxnId="{71231356-ADFD-4A45-BF32-E268BED12BDE}">
      <dgm:prSet/>
      <dgm:spPr/>
      <dgm:t>
        <a:bodyPr/>
        <a:lstStyle/>
        <a:p>
          <a:pPr algn="l"/>
          <a:endParaRPr lang="zh-TW" altLang="en-US"/>
        </a:p>
      </dgm:t>
    </dgm:pt>
    <dgm:pt modelId="{B58AB0BC-CE43-4C62-8D0E-859F5E15DCCE}" type="sibTrans" cxnId="{71231356-ADFD-4A45-BF32-E268BED12BDE}">
      <dgm:prSet/>
      <dgm:spPr/>
      <dgm:t>
        <a:bodyPr/>
        <a:lstStyle/>
        <a:p>
          <a:pPr algn="l"/>
          <a:endParaRPr lang="zh-TW" altLang="en-US"/>
        </a:p>
      </dgm:t>
    </dgm:pt>
    <dgm:pt modelId="{46338355-7347-47E9-B50B-D96BE08F306E}" type="pres">
      <dgm:prSet presAssocID="{73ADCFF5-458A-4E0C-85C2-DDD693B6ED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B4A6C45-A073-44E0-818E-690C9872E9D6}" type="pres">
      <dgm:prSet presAssocID="{73ADCFF5-458A-4E0C-85C2-DDD693B6ED44}" presName="Name1" presStyleCnt="0"/>
      <dgm:spPr/>
    </dgm:pt>
    <dgm:pt modelId="{82E60EB2-001F-41E9-A9CE-F49BC99E7268}" type="pres">
      <dgm:prSet presAssocID="{73ADCFF5-458A-4E0C-85C2-DDD693B6ED44}" presName="cycle" presStyleCnt="0"/>
      <dgm:spPr/>
    </dgm:pt>
    <dgm:pt modelId="{088ACEA1-4874-4AF6-80AB-299219F56772}" type="pres">
      <dgm:prSet presAssocID="{73ADCFF5-458A-4E0C-85C2-DDD693B6ED44}" presName="srcNode" presStyleLbl="node1" presStyleIdx="0" presStyleCnt="5"/>
      <dgm:spPr/>
    </dgm:pt>
    <dgm:pt modelId="{49FB03DB-8751-4ACE-AFF4-1C3413A14A0F}" type="pres">
      <dgm:prSet presAssocID="{73ADCFF5-458A-4E0C-85C2-DDD693B6ED4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D9AFA966-A61A-49F4-9E78-FDFC52389FA4}" type="pres">
      <dgm:prSet presAssocID="{73ADCFF5-458A-4E0C-85C2-DDD693B6ED44}" presName="extraNode" presStyleLbl="node1" presStyleIdx="0" presStyleCnt="5"/>
      <dgm:spPr/>
    </dgm:pt>
    <dgm:pt modelId="{988CE745-1F89-4A51-9BC5-8FEA1655041C}" type="pres">
      <dgm:prSet presAssocID="{73ADCFF5-458A-4E0C-85C2-DDD693B6ED44}" presName="dstNode" presStyleLbl="node1" presStyleIdx="0" presStyleCnt="5"/>
      <dgm:spPr/>
    </dgm:pt>
    <dgm:pt modelId="{3F1C281C-56CF-4E99-A5AB-5254511DE1CC}" type="pres">
      <dgm:prSet presAssocID="{A6C64887-2F21-40A4-BBD6-ADB7582ED5D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A19C37-9A5C-4964-BEEF-36CA8CB4A792}" type="pres">
      <dgm:prSet presAssocID="{A6C64887-2F21-40A4-BBD6-ADB7582ED5D9}" presName="accent_1" presStyleCnt="0"/>
      <dgm:spPr/>
    </dgm:pt>
    <dgm:pt modelId="{55641394-C2EC-4691-BAD7-FF68FC75A0D4}" type="pres">
      <dgm:prSet presAssocID="{A6C64887-2F21-40A4-BBD6-ADB7582ED5D9}" presName="accentRepeatNode" presStyleLbl="solidFgAcc1" presStyleIdx="0" presStyleCnt="5"/>
      <dgm:spPr/>
    </dgm:pt>
    <dgm:pt modelId="{65A28F20-9739-43B4-A116-671FEE910D60}" type="pres">
      <dgm:prSet presAssocID="{3E784005-A6E9-48EF-844A-FB656917C95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B2FCE-F3EE-4FA3-ACB4-3DA0FE015A87}" type="pres">
      <dgm:prSet presAssocID="{3E784005-A6E9-48EF-844A-FB656917C95A}" presName="accent_2" presStyleCnt="0"/>
      <dgm:spPr/>
    </dgm:pt>
    <dgm:pt modelId="{57CB7D31-9635-4E47-9582-2E9FB664E9CB}" type="pres">
      <dgm:prSet presAssocID="{3E784005-A6E9-48EF-844A-FB656917C95A}" presName="accentRepeatNode" presStyleLbl="solidFgAcc1" presStyleIdx="1" presStyleCnt="5"/>
      <dgm:spPr/>
    </dgm:pt>
    <dgm:pt modelId="{931FCF8E-C741-4B06-8CA6-3E806AC15A10}" type="pres">
      <dgm:prSet presAssocID="{29911107-2EB5-4552-8421-FAF89DB76C5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B0A4BA-C6CB-4B04-B327-E151A1061365}" type="pres">
      <dgm:prSet presAssocID="{29911107-2EB5-4552-8421-FAF89DB76C50}" presName="accent_3" presStyleCnt="0"/>
      <dgm:spPr/>
    </dgm:pt>
    <dgm:pt modelId="{3453B503-0104-4FCF-A554-665C1AD7C843}" type="pres">
      <dgm:prSet presAssocID="{29911107-2EB5-4552-8421-FAF89DB76C50}" presName="accentRepeatNode" presStyleLbl="solidFgAcc1" presStyleIdx="2" presStyleCnt="5"/>
      <dgm:spPr/>
    </dgm:pt>
    <dgm:pt modelId="{DACAD2C3-96DD-4487-BFDE-BD928F63B591}" type="pres">
      <dgm:prSet presAssocID="{3C3A3DF2-E939-439E-92FA-78A54D9FED7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3B3BB8-D5F7-4EC0-9076-FC8477F6673F}" type="pres">
      <dgm:prSet presAssocID="{3C3A3DF2-E939-439E-92FA-78A54D9FED78}" presName="accent_4" presStyleCnt="0"/>
      <dgm:spPr/>
    </dgm:pt>
    <dgm:pt modelId="{9DE160A9-AB37-4B27-BF24-8A0652DAF4DB}" type="pres">
      <dgm:prSet presAssocID="{3C3A3DF2-E939-439E-92FA-78A54D9FED78}" presName="accentRepeatNode" presStyleLbl="solidFgAcc1" presStyleIdx="3" presStyleCnt="5"/>
      <dgm:spPr/>
    </dgm:pt>
    <dgm:pt modelId="{DEA820C5-FAF7-4A89-9EA7-7419BC82AAD2}" type="pres">
      <dgm:prSet presAssocID="{C80FD131-3DDE-421E-9285-AF2249F3574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B9F82-884E-41B9-B100-54B35FD5D110}" type="pres">
      <dgm:prSet presAssocID="{C80FD131-3DDE-421E-9285-AF2249F35743}" presName="accent_5" presStyleCnt="0"/>
      <dgm:spPr/>
    </dgm:pt>
    <dgm:pt modelId="{ECDC01B1-3F3E-450F-9590-7164EA150079}" type="pres">
      <dgm:prSet presAssocID="{C80FD131-3DDE-421E-9285-AF2249F35743}" presName="accentRepeatNode" presStyleLbl="solidFgAcc1" presStyleIdx="4" presStyleCnt="5"/>
      <dgm:spPr/>
    </dgm:pt>
  </dgm:ptLst>
  <dgm:cxnLst>
    <dgm:cxn modelId="{6BD70EC4-E0B6-44B4-9409-62E19EE3DDDB}" srcId="{73ADCFF5-458A-4E0C-85C2-DDD693B6ED44}" destId="{3E784005-A6E9-48EF-844A-FB656917C95A}" srcOrd="1" destOrd="0" parTransId="{51411EB5-09B5-4A2F-893D-78E0179252C2}" sibTransId="{B0EDA54E-5DE5-4FA7-AEBD-8CDC1C09CE18}"/>
    <dgm:cxn modelId="{27491312-6316-4FB6-8301-0D0BB53A697D}" type="presOf" srcId="{DE4DFA20-3BE8-48A5-9035-7701739C20EC}" destId="{49FB03DB-8751-4ACE-AFF4-1C3413A14A0F}" srcOrd="0" destOrd="0" presId="urn:microsoft.com/office/officeart/2008/layout/VerticalCurvedList"/>
    <dgm:cxn modelId="{71231356-ADFD-4A45-BF32-E268BED12BDE}" srcId="{73ADCFF5-458A-4E0C-85C2-DDD693B6ED44}" destId="{C80FD131-3DDE-421E-9285-AF2249F35743}" srcOrd="4" destOrd="0" parTransId="{68875530-F685-463E-905E-A50F756422C1}" sibTransId="{B58AB0BC-CE43-4C62-8D0E-859F5E15DCCE}"/>
    <dgm:cxn modelId="{59071FF6-C03C-4182-BF8C-DDE910A6606D}" srcId="{73ADCFF5-458A-4E0C-85C2-DDD693B6ED44}" destId="{A6C64887-2F21-40A4-BBD6-ADB7582ED5D9}" srcOrd="0" destOrd="0" parTransId="{E329EC6D-8665-4241-8629-7487F8B10556}" sibTransId="{DE4DFA20-3BE8-48A5-9035-7701739C20EC}"/>
    <dgm:cxn modelId="{EF05F5CD-A5D2-4FC8-A701-324BE77D2331}" type="presOf" srcId="{73ADCFF5-458A-4E0C-85C2-DDD693B6ED44}" destId="{46338355-7347-47E9-B50B-D96BE08F306E}" srcOrd="0" destOrd="0" presId="urn:microsoft.com/office/officeart/2008/layout/VerticalCurvedList"/>
    <dgm:cxn modelId="{9AA97752-9255-4156-99AB-F41B48B3C0D3}" srcId="{73ADCFF5-458A-4E0C-85C2-DDD693B6ED44}" destId="{3C3A3DF2-E939-439E-92FA-78A54D9FED78}" srcOrd="3" destOrd="0" parTransId="{8B06A74E-0AEB-4B37-88EF-C3017AB291B5}" sibTransId="{82FDD875-6A9F-46B5-98BB-C0006BF30EF3}"/>
    <dgm:cxn modelId="{8E82325A-FCD3-40E4-9C22-BFC86E8C4475}" type="presOf" srcId="{29911107-2EB5-4552-8421-FAF89DB76C50}" destId="{931FCF8E-C741-4B06-8CA6-3E806AC15A10}" srcOrd="0" destOrd="0" presId="urn:microsoft.com/office/officeart/2008/layout/VerticalCurvedList"/>
    <dgm:cxn modelId="{1C74C938-EE50-445F-B16A-5D5443AE9372}" type="presOf" srcId="{C80FD131-3DDE-421E-9285-AF2249F35743}" destId="{DEA820C5-FAF7-4A89-9EA7-7419BC82AAD2}" srcOrd="0" destOrd="0" presId="urn:microsoft.com/office/officeart/2008/layout/VerticalCurvedList"/>
    <dgm:cxn modelId="{2281BECA-CAD1-4C28-BC40-8CBCDC4FDF2B}" srcId="{73ADCFF5-458A-4E0C-85C2-DDD693B6ED44}" destId="{29911107-2EB5-4552-8421-FAF89DB76C50}" srcOrd="2" destOrd="0" parTransId="{0C0E8939-17C7-4A38-A2C8-7D8B24D3CA2B}" sibTransId="{CB794A06-2383-436C-B853-B4ECB9124E83}"/>
    <dgm:cxn modelId="{A27E8304-B52D-46F9-BD6D-66FB470D4442}" type="presOf" srcId="{A6C64887-2F21-40A4-BBD6-ADB7582ED5D9}" destId="{3F1C281C-56CF-4E99-A5AB-5254511DE1CC}" srcOrd="0" destOrd="0" presId="urn:microsoft.com/office/officeart/2008/layout/VerticalCurvedList"/>
    <dgm:cxn modelId="{E4C3D7AC-267D-4668-A178-BA1F1F2A5ADB}" type="presOf" srcId="{3C3A3DF2-E939-439E-92FA-78A54D9FED78}" destId="{DACAD2C3-96DD-4487-BFDE-BD928F63B591}" srcOrd="0" destOrd="0" presId="urn:microsoft.com/office/officeart/2008/layout/VerticalCurvedList"/>
    <dgm:cxn modelId="{58098B50-AA5D-48EE-A5C6-D55C00A6FCD7}" type="presOf" srcId="{3E784005-A6E9-48EF-844A-FB656917C95A}" destId="{65A28F20-9739-43B4-A116-671FEE910D60}" srcOrd="0" destOrd="0" presId="urn:microsoft.com/office/officeart/2008/layout/VerticalCurvedList"/>
    <dgm:cxn modelId="{6A9B1214-8AEF-4A2E-B574-182A69E846E0}" type="presParOf" srcId="{46338355-7347-47E9-B50B-D96BE08F306E}" destId="{CB4A6C45-A073-44E0-818E-690C9872E9D6}" srcOrd="0" destOrd="0" presId="urn:microsoft.com/office/officeart/2008/layout/VerticalCurvedList"/>
    <dgm:cxn modelId="{C4A891ED-171D-4F9E-8BAC-70B7AE476B90}" type="presParOf" srcId="{CB4A6C45-A073-44E0-818E-690C9872E9D6}" destId="{82E60EB2-001F-41E9-A9CE-F49BC99E7268}" srcOrd="0" destOrd="0" presId="urn:microsoft.com/office/officeart/2008/layout/VerticalCurvedList"/>
    <dgm:cxn modelId="{AE8EFCB5-B0D6-4CA6-AD2E-933F050DD009}" type="presParOf" srcId="{82E60EB2-001F-41E9-A9CE-F49BC99E7268}" destId="{088ACEA1-4874-4AF6-80AB-299219F56772}" srcOrd="0" destOrd="0" presId="urn:microsoft.com/office/officeart/2008/layout/VerticalCurvedList"/>
    <dgm:cxn modelId="{D1EFDB50-4973-4879-B9A4-F7C86BB3DC75}" type="presParOf" srcId="{82E60EB2-001F-41E9-A9CE-F49BC99E7268}" destId="{49FB03DB-8751-4ACE-AFF4-1C3413A14A0F}" srcOrd="1" destOrd="0" presId="urn:microsoft.com/office/officeart/2008/layout/VerticalCurvedList"/>
    <dgm:cxn modelId="{E8198E63-CDE6-4738-94CA-679A29E84E86}" type="presParOf" srcId="{82E60EB2-001F-41E9-A9CE-F49BC99E7268}" destId="{D9AFA966-A61A-49F4-9E78-FDFC52389FA4}" srcOrd="2" destOrd="0" presId="urn:microsoft.com/office/officeart/2008/layout/VerticalCurvedList"/>
    <dgm:cxn modelId="{CADB0A82-F392-4B45-B59A-AE517E5F9E26}" type="presParOf" srcId="{82E60EB2-001F-41E9-A9CE-F49BC99E7268}" destId="{988CE745-1F89-4A51-9BC5-8FEA1655041C}" srcOrd="3" destOrd="0" presId="urn:microsoft.com/office/officeart/2008/layout/VerticalCurvedList"/>
    <dgm:cxn modelId="{C0BB419F-4DDD-4F08-85C4-39A7B30192CE}" type="presParOf" srcId="{CB4A6C45-A073-44E0-818E-690C9872E9D6}" destId="{3F1C281C-56CF-4E99-A5AB-5254511DE1CC}" srcOrd="1" destOrd="0" presId="urn:microsoft.com/office/officeart/2008/layout/VerticalCurvedList"/>
    <dgm:cxn modelId="{F3315C87-6D40-400D-8A71-5447F652DB3B}" type="presParOf" srcId="{CB4A6C45-A073-44E0-818E-690C9872E9D6}" destId="{5EA19C37-9A5C-4964-BEEF-36CA8CB4A792}" srcOrd="2" destOrd="0" presId="urn:microsoft.com/office/officeart/2008/layout/VerticalCurvedList"/>
    <dgm:cxn modelId="{2B38A961-6515-40A2-8E0A-DD19A2C7EE3E}" type="presParOf" srcId="{5EA19C37-9A5C-4964-BEEF-36CA8CB4A792}" destId="{55641394-C2EC-4691-BAD7-FF68FC75A0D4}" srcOrd="0" destOrd="0" presId="urn:microsoft.com/office/officeart/2008/layout/VerticalCurvedList"/>
    <dgm:cxn modelId="{4405C5BF-0258-4A27-97D2-48E916FAD238}" type="presParOf" srcId="{CB4A6C45-A073-44E0-818E-690C9872E9D6}" destId="{65A28F20-9739-43B4-A116-671FEE910D60}" srcOrd="3" destOrd="0" presId="urn:microsoft.com/office/officeart/2008/layout/VerticalCurvedList"/>
    <dgm:cxn modelId="{F4CFB3B7-16C3-47C6-885A-80391C408D7A}" type="presParOf" srcId="{CB4A6C45-A073-44E0-818E-690C9872E9D6}" destId="{9DFB2FCE-F3EE-4FA3-ACB4-3DA0FE015A87}" srcOrd="4" destOrd="0" presId="urn:microsoft.com/office/officeart/2008/layout/VerticalCurvedList"/>
    <dgm:cxn modelId="{0BE34D7A-32C4-43E1-A48A-7765C03322E6}" type="presParOf" srcId="{9DFB2FCE-F3EE-4FA3-ACB4-3DA0FE015A87}" destId="{57CB7D31-9635-4E47-9582-2E9FB664E9CB}" srcOrd="0" destOrd="0" presId="urn:microsoft.com/office/officeart/2008/layout/VerticalCurvedList"/>
    <dgm:cxn modelId="{0FA0EA81-F53D-4417-B1E5-2182D6CA8867}" type="presParOf" srcId="{CB4A6C45-A073-44E0-818E-690C9872E9D6}" destId="{931FCF8E-C741-4B06-8CA6-3E806AC15A10}" srcOrd="5" destOrd="0" presId="urn:microsoft.com/office/officeart/2008/layout/VerticalCurvedList"/>
    <dgm:cxn modelId="{B7C4ADF7-B71E-41B2-80AE-E8B53C5C713E}" type="presParOf" srcId="{CB4A6C45-A073-44E0-818E-690C9872E9D6}" destId="{89B0A4BA-C6CB-4B04-B327-E151A1061365}" srcOrd="6" destOrd="0" presId="urn:microsoft.com/office/officeart/2008/layout/VerticalCurvedList"/>
    <dgm:cxn modelId="{E92351D8-3287-4AAB-8DFF-08EC8118819F}" type="presParOf" srcId="{89B0A4BA-C6CB-4B04-B327-E151A1061365}" destId="{3453B503-0104-4FCF-A554-665C1AD7C843}" srcOrd="0" destOrd="0" presId="urn:microsoft.com/office/officeart/2008/layout/VerticalCurvedList"/>
    <dgm:cxn modelId="{1631836A-F502-4F62-8BD6-C6F6A16EE2D2}" type="presParOf" srcId="{CB4A6C45-A073-44E0-818E-690C9872E9D6}" destId="{DACAD2C3-96DD-4487-BFDE-BD928F63B591}" srcOrd="7" destOrd="0" presId="urn:microsoft.com/office/officeart/2008/layout/VerticalCurvedList"/>
    <dgm:cxn modelId="{639FF220-AAB7-4F10-ABDE-308A5073F4D6}" type="presParOf" srcId="{CB4A6C45-A073-44E0-818E-690C9872E9D6}" destId="{B43B3BB8-D5F7-4EC0-9076-FC8477F6673F}" srcOrd="8" destOrd="0" presId="urn:microsoft.com/office/officeart/2008/layout/VerticalCurvedList"/>
    <dgm:cxn modelId="{330F8D8B-2935-44DA-AE50-B24D8DC7739A}" type="presParOf" srcId="{B43B3BB8-D5F7-4EC0-9076-FC8477F6673F}" destId="{9DE160A9-AB37-4B27-BF24-8A0652DAF4DB}" srcOrd="0" destOrd="0" presId="urn:microsoft.com/office/officeart/2008/layout/VerticalCurvedList"/>
    <dgm:cxn modelId="{F25B87F6-ECCF-47EE-B804-276C389F876E}" type="presParOf" srcId="{CB4A6C45-A073-44E0-818E-690C9872E9D6}" destId="{DEA820C5-FAF7-4A89-9EA7-7419BC82AAD2}" srcOrd="9" destOrd="0" presId="urn:microsoft.com/office/officeart/2008/layout/VerticalCurvedList"/>
    <dgm:cxn modelId="{0EE89C77-6B2F-4DE8-9EC5-64441F6ED47F}" type="presParOf" srcId="{CB4A6C45-A073-44E0-818E-690C9872E9D6}" destId="{682B9F82-884E-41B9-B100-54B35FD5D110}" srcOrd="10" destOrd="0" presId="urn:microsoft.com/office/officeart/2008/layout/VerticalCurvedList"/>
    <dgm:cxn modelId="{5590C9C2-92ED-45E7-8DE4-3A8E38F78134}" type="presParOf" srcId="{682B9F82-884E-41B9-B100-54B35FD5D110}" destId="{ECDC01B1-3F3E-450F-9590-7164EA1500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EECA0-77F7-4304-87DB-85E75676F526}" type="doc">
      <dgm:prSet loTypeId="urn:microsoft.com/office/officeart/2005/8/layout/matrix2" loCatId="matrix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9B528688-AC83-4F97-83F3-0B497806E77B}">
      <dgm:prSet phldrT="[文字]" custT="1"/>
      <dgm:spPr/>
      <dgm:t>
        <a:bodyPr lIns="36000" tIns="36000" rIns="36000" bIns="36000"/>
        <a:lstStyle/>
        <a:p>
          <a:pPr algn="ctr">
            <a:spcAft>
              <a:spcPts val="1000"/>
            </a:spcAft>
          </a:pPr>
          <a:r>
            <a:rPr lang="en-US" altLang="zh-TW" sz="3600" dirty="0" smtClean="0">
              <a:latin typeface="Adobe 繁黑體 Std B" pitchFamily="34" charset="-120"/>
              <a:ea typeface="Adobe 繁黑體 Std B" pitchFamily="34" charset="-120"/>
            </a:rPr>
            <a:t>S</a:t>
          </a:r>
        </a:p>
        <a:p>
          <a:pPr algn="l">
            <a:spcAft>
              <a:spcPct val="35000"/>
            </a:spcAft>
          </a:pPr>
          <a:r>
            <a:rPr lang="en-US" altLang="zh-TW" sz="1800" dirty="0" smtClean="0"/>
            <a:t>1.</a:t>
          </a:r>
          <a:r>
            <a:rPr lang="zh-TW" altLang="en-US" sz="1800" dirty="0" smtClean="0"/>
            <a:t>火車站普及</a:t>
          </a:r>
          <a:endParaRPr lang="en-US" altLang="zh-TW" sz="1800" dirty="0" smtClean="0"/>
        </a:p>
        <a:p>
          <a:pPr algn="l">
            <a:spcAft>
              <a:spcPct val="35000"/>
            </a:spcAft>
          </a:pPr>
          <a:r>
            <a:rPr lang="en-US" altLang="zh-TW" sz="1800" dirty="0" smtClean="0"/>
            <a:t>2.</a:t>
          </a:r>
          <a:r>
            <a:rPr lang="zh-TW" altLang="en-US" sz="1800" dirty="0" smtClean="0"/>
            <a:t>價格低廉</a:t>
          </a:r>
          <a:endParaRPr lang="en-US" altLang="zh-TW" sz="1800" dirty="0" smtClean="0"/>
        </a:p>
        <a:p>
          <a:pPr algn="l">
            <a:spcAft>
              <a:spcPct val="35000"/>
            </a:spcAft>
          </a:pPr>
          <a:r>
            <a:rPr lang="en-US" altLang="zh-TW" sz="1800" dirty="0" smtClean="0"/>
            <a:t>3.</a:t>
          </a:r>
          <a:r>
            <a:rPr lang="zh-TW" altLang="en-US" sz="1800" dirty="0" smtClean="0"/>
            <a:t>一日遊票或展覽</a:t>
          </a:r>
          <a:endParaRPr lang="en-US" altLang="zh-TW" sz="1800" dirty="0" smtClean="0"/>
        </a:p>
      </dgm:t>
    </dgm:pt>
    <dgm:pt modelId="{D215E81D-1F59-48B8-B5AB-109C1DD8FE1A}" type="parTrans" cxnId="{E3D3ADC4-824E-488A-8A8F-FAFE62915354}">
      <dgm:prSet/>
      <dgm:spPr/>
      <dgm:t>
        <a:bodyPr/>
        <a:lstStyle/>
        <a:p>
          <a:endParaRPr lang="zh-TW" altLang="en-US"/>
        </a:p>
      </dgm:t>
    </dgm:pt>
    <dgm:pt modelId="{2BC1DF7D-EB3A-4CA6-8DB8-45FD3EAAC9EE}" type="sibTrans" cxnId="{E3D3ADC4-824E-488A-8A8F-FAFE62915354}">
      <dgm:prSet/>
      <dgm:spPr/>
      <dgm:t>
        <a:bodyPr/>
        <a:lstStyle/>
        <a:p>
          <a:endParaRPr lang="zh-TW" altLang="en-US"/>
        </a:p>
      </dgm:t>
    </dgm:pt>
    <dgm:pt modelId="{444FD62F-2FF3-450C-B60A-87ADE477FCA9}">
      <dgm:prSet phldrT="[文字]" custT="1"/>
      <dgm:spPr/>
      <dgm:t>
        <a:bodyPr lIns="36000" tIns="36000" rIns="36000" bIns="36000"/>
        <a:lstStyle/>
        <a:p>
          <a:pPr algn="ctr">
            <a:spcAft>
              <a:spcPts val="1000"/>
            </a:spcAft>
          </a:pPr>
          <a:r>
            <a:rPr lang="en-US" altLang="zh-TW" sz="3600" dirty="0" smtClean="0">
              <a:latin typeface="Adobe 繁黑體 Std B" pitchFamily="34" charset="-120"/>
              <a:ea typeface="Adobe 繁黑體 Std B" pitchFamily="34" charset="-120"/>
            </a:rPr>
            <a:t>W</a:t>
          </a:r>
        </a:p>
        <a:p>
          <a:pPr algn="l">
            <a:spcAft>
              <a:spcPct val="35000"/>
            </a:spcAft>
          </a:pPr>
          <a:r>
            <a:rPr lang="en-US" altLang="zh-TW" sz="1900" dirty="0" smtClean="0"/>
            <a:t>1.</a:t>
          </a:r>
          <a:r>
            <a:rPr lang="zh-TW" altLang="en-US" sz="1900" dirty="0" smtClean="0"/>
            <a:t>容易誤點</a:t>
          </a:r>
          <a:endParaRPr lang="en-US" altLang="zh-TW" sz="1900" dirty="0" smtClean="0"/>
        </a:p>
        <a:p>
          <a:pPr algn="l">
            <a:spcAft>
              <a:spcPct val="35000"/>
            </a:spcAft>
          </a:pPr>
          <a:r>
            <a:rPr lang="en-US" altLang="zh-TW" sz="1900" dirty="0" smtClean="0"/>
            <a:t>2.</a:t>
          </a:r>
          <a:r>
            <a:rPr lang="zh-TW" altLang="en-US" sz="1900" dirty="0" smtClean="0"/>
            <a:t>環境難以維持</a:t>
          </a:r>
        </a:p>
        <a:p>
          <a:pPr algn="l">
            <a:spcAft>
              <a:spcPct val="35000"/>
            </a:spcAft>
          </a:pPr>
          <a:endParaRPr lang="en-US" altLang="zh-TW" sz="1900" dirty="0" smtClean="0"/>
        </a:p>
      </dgm:t>
    </dgm:pt>
    <dgm:pt modelId="{B0D61060-1C3A-4A1E-AB4F-D9A56A0D8E0D}" type="parTrans" cxnId="{C317878B-756B-4CCF-B6D0-AA1A21AB01F0}">
      <dgm:prSet/>
      <dgm:spPr/>
      <dgm:t>
        <a:bodyPr/>
        <a:lstStyle/>
        <a:p>
          <a:endParaRPr lang="zh-TW" altLang="en-US"/>
        </a:p>
      </dgm:t>
    </dgm:pt>
    <dgm:pt modelId="{248B6A15-98DE-4D7B-A5A9-0AF1DC97E951}" type="sibTrans" cxnId="{C317878B-756B-4CCF-B6D0-AA1A21AB01F0}">
      <dgm:prSet/>
      <dgm:spPr/>
      <dgm:t>
        <a:bodyPr/>
        <a:lstStyle/>
        <a:p>
          <a:endParaRPr lang="zh-TW" altLang="en-US"/>
        </a:p>
      </dgm:t>
    </dgm:pt>
    <dgm:pt modelId="{D812CD89-1195-4232-B4D7-2C7D8EAC04E5}">
      <dgm:prSet phldrT="[文字]" custT="1"/>
      <dgm:spPr/>
      <dgm:t>
        <a:bodyPr lIns="36000" tIns="36000" rIns="36000" bIns="36000"/>
        <a:lstStyle/>
        <a:p>
          <a:pPr algn="ctr">
            <a:lnSpc>
              <a:spcPct val="10000"/>
            </a:lnSpc>
            <a:spcAft>
              <a:spcPts val="1000"/>
            </a:spcAft>
          </a:pPr>
          <a:r>
            <a:rPr lang="en-US" altLang="zh-TW" sz="3600" dirty="0" smtClean="0">
              <a:latin typeface="Adobe 繁黑體 Std B" pitchFamily="34" charset="-120"/>
              <a:ea typeface="Adobe 繁黑體 Std B" pitchFamily="34" charset="-120"/>
            </a:rPr>
            <a:t>T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US" altLang="zh-TW" sz="1900" dirty="0" smtClean="0"/>
            <a:t>1.</a:t>
          </a:r>
          <a:r>
            <a:rPr lang="zh-TW" altLang="en-US" sz="1900" dirty="0" smtClean="0"/>
            <a:t>大眾捷運多</a:t>
          </a:r>
          <a:endParaRPr lang="en-US" altLang="zh-TW" sz="19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US" altLang="zh-TW" sz="1900" dirty="0" smtClean="0"/>
            <a:t>2.</a:t>
          </a:r>
          <a:r>
            <a:rPr lang="zh-TW" altLang="en-US" sz="1900" dirty="0" smtClean="0"/>
            <a:t>公路持續興建</a:t>
          </a:r>
          <a:endParaRPr lang="en-US" altLang="zh-TW" sz="19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zh-TW" altLang="en-US" sz="1900" dirty="0"/>
        </a:p>
      </dgm:t>
    </dgm:pt>
    <dgm:pt modelId="{774C9CB8-7B67-4618-93B2-6E40E1B75DE9}" type="parTrans" cxnId="{495E0FBC-7BD2-43B3-8F9D-D1CD61B9CDE5}">
      <dgm:prSet/>
      <dgm:spPr/>
      <dgm:t>
        <a:bodyPr/>
        <a:lstStyle/>
        <a:p>
          <a:endParaRPr lang="zh-TW" altLang="en-US"/>
        </a:p>
      </dgm:t>
    </dgm:pt>
    <dgm:pt modelId="{489682F6-FE5D-4EE9-BB3F-F0AFB75B88CB}" type="sibTrans" cxnId="{495E0FBC-7BD2-43B3-8F9D-D1CD61B9CDE5}">
      <dgm:prSet/>
      <dgm:spPr/>
      <dgm:t>
        <a:bodyPr/>
        <a:lstStyle/>
        <a:p>
          <a:endParaRPr lang="zh-TW" altLang="en-US"/>
        </a:p>
      </dgm:t>
    </dgm:pt>
    <dgm:pt modelId="{1D9FF927-10AA-4D44-AAA6-53D85F6B7259}">
      <dgm:prSet phldrT="[文字]" custT="1"/>
      <dgm:spPr/>
      <dgm:t>
        <a:bodyPr lIns="36000" tIns="36000" rIns="36000" bIns="36000"/>
        <a:lstStyle/>
        <a:p>
          <a:pPr algn="ctr">
            <a:spcAft>
              <a:spcPts val="800"/>
            </a:spcAft>
          </a:pPr>
          <a:r>
            <a:rPr lang="en-US" altLang="zh-TW" sz="3600" dirty="0" smtClean="0">
              <a:latin typeface="Adobe 繁黑體 Std B" pitchFamily="34" charset="-120"/>
              <a:ea typeface="Adobe 繁黑體 Std B" pitchFamily="34" charset="-120"/>
            </a:rPr>
            <a:t>O</a:t>
          </a:r>
        </a:p>
        <a:p>
          <a:pPr algn="l">
            <a:spcAft>
              <a:spcPct val="35000"/>
            </a:spcAft>
          </a:pPr>
          <a:r>
            <a:rPr lang="en-US" altLang="zh-TW" sz="1900" dirty="0" smtClean="0"/>
            <a:t>1.</a:t>
          </a:r>
          <a:r>
            <a:rPr lang="zh-TW" altLang="en-US" sz="1900" dirty="0" smtClean="0"/>
            <a:t>環保意識提升</a:t>
          </a:r>
          <a:endParaRPr lang="en-US" altLang="zh-TW" sz="1900" dirty="0" smtClean="0"/>
        </a:p>
        <a:p>
          <a:pPr algn="l">
            <a:spcAft>
              <a:spcPct val="35000"/>
            </a:spcAft>
          </a:pPr>
          <a:r>
            <a:rPr lang="en-US" altLang="zh-TW" sz="1900" dirty="0" smtClean="0"/>
            <a:t>2.</a:t>
          </a:r>
          <a:r>
            <a:rPr lang="zh-TW" altLang="en-US" sz="1900" dirty="0" smtClean="0"/>
            <a:t>航空成本高</a:t>
          </a:r>
          <a:endParaRPr lang="en-US" altLang="zh-TW" sz="1900" dirty="0" smtClean="0"/>
        </a:p>
        <a:p>
          <a:pPr algn="l">
            <a:spcAft>
              <a:spcPct val="35000"/>
            </a:spcAft>
          </a:pPr>
          <a:r>
            <a:rPr lang="en-US" altLang="zh-TW" sz="1900" dirty="0" smtClean="0"/>
            <a:t>3.</a:t>
          </a:r>
          <a:r>
            <a:rPr lang="zh-TW" altLang="en-US" sz="1900" dirty="0" smtClean="0"/>
            <a:t>油價上漲</a:t>
          </a:r>
          <a:endParaRPr lang="en-US" altLang="zh-TW" sz="1900" dirty="0" smtClean="0"/>
        </a:p>
        <a:p>
          <a:pPr algn="l">
            <a:spcAft>
              <a:spcPct val="35000"/>
            </a:spcAft>
          </a:pPr>
          <a:r>
            <a:rPr lang="en-US" altLang="zh-TW" sz="1900" dirty="0" smtClean="0"/>
            <a:t>4.</a:t>
          </a:r>
          <a:r>
            <a:rPr lang="zh-TW" altLang="en-US" sz="1900" dirty="0" smtClean="0"/>
            <a:t>火車功能性提高</a:t>
          </a:r>
          <a:endParaRPr lang="zh-TW" altLang="en-US" sz="1900" dirty="0"/>
        </a:p>
      </dgm:t>
    </dgm:pt>
    <dgm:pt modelId="{CB1B592B-74FF-49E2-92F9-981016787C15}" type="sibTrans" cxnId="{E64FDB3D-9097-442C-A833-7E10395EF3C1}">
      <dgm:prSet/>
      <dgm:spPr/>
      <dgm:t>
        <a:bodyPr/>
        <a:lstStyle/>
        <a:p>
          <a:endParaRPr lang="zh-TW" altLang="en-US"/>
        </a:p>
      </dgm:t>
    </dgm:pt>
    <dgm:pt modelId="{CEBFE77C-136B-46FE-820F-22D8E9B8DF3F}" type="parTrans" cxnId="{E64FDB3D-9097-442C-A833-7E10395EF3C1}">
      <dgm:prSet/>
      <dgm:spPr/>
      <dgm:t>
        <a:bodyPr/>
        <a:lstStyle/>
        <a:p>
          <a:endParaRPr lang="zh-TW" altLang="en-US"/>
        </a:p>
      </dgm:t>
    </dgm:pt>
    <dgm:pt modelId="{56BD3263-499F-48E4-8437-06278A02ED21}" type="pres">
      <dgm:prSet presAssocID="{228EECA0-77F7-4304-87DB-85E75676F52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4A0AE4-3433-4B33-A310-128D8BDE43B3}" type="pres">
      <dgm:prSet presAssocID="{228EECA0-77F7-4304-87DB-85E75676F526}" presName="axisShape" presStyleLbl="bgShp" presStyleIdx="0" presStyleCnt="1"/>
      <dgm:spPr/>
      <dgm:t>
        <a:bodyPr/>
        <a:lstStyle/>
        <a:p>
          <a:endParaRPr lang="zh-TW" altLang="en-US"/>
        </a:p>
      </dgm:t>
    </dgm:pt>
    <dgm:pt modelId="{7E24C8FE-3CF8-421F-8516-DFC6610C1DE9}" type="pres">
      <dgm:prSet presAssocID="{228EECA0-77F7-4304-87DB-85E75676F52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83E380-0324-403C-9319-51C7087080BE}" type="pres">
      <dgm:prSet presAssocID="{228EECA0-77F7-4304-87DB-85E75676F52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65F0F2-8F01-4004-84E5-F81C5E407A3A}" type="pres">
      <dgm:prSet presAssocID="{228EECA0-77F7-4304-87DB-85E75676F52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78F04-0974-4E19-B92D-E94F9E53FF82}" type="pres">
      <dgm:prSet presAssocID="{228EECA0-77F7-4304-87DB-85E75676F526}" presName="rect4" presStyleLbl="node1" presStyleIdx="3" presStyleCnt="4" custLinFactNeighborX="790" custLinFactNeighborY="-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4B57FC-A2C1-44E7-8314-C3383A2521D8}" type="presOf" srcId="{228EECA0-77F7-4304-87DB-85E75676F526}" destId="{56BD3263-499F-48E4-8437-06278A02ED21}" srcOrd="0" destOrd="0" presId="urn:microsoft.com/office/officeart/2005/8/layout/matrix2"/>
    <dgm:cxn modelId="{EA867B04-CC07-4CC6-8E92-781179329930}" type="presOf" srcId="{1D9FF927-10AA-4D44-AAA6-53D85F6B7259}" destId="{2A65F0F2-8F01-4004-84E5-F81C5E407A3A}" srcOrd="0" destOrd="0" presId="urn:microsoft.com/office/officeart/2005/8/layout/matrix2"/>
    <dgm:cxn modelId="{4C27D9B0-7A2B-45AD-A34E-00BD9DA93FD8}" type="presOf" srcId="{9B528688-AC83-4F97-83F3-0B497806E77B}" destId="{7E24C8FE-3CF8-421F-8516-DFC6610C1DE9}" srcOrd="0" destOrd="0" presId="urn:microsoft.com/office/officeart/2005/8/layout/matrix2"/>
    <dgm:cxn modelId="{B11E4048-B5C2-44D7-869A-1C1A1AB7101D}" type="presOf" srcId="{D812CD89-1195-4232-B4D7-2C7D8EAC04E5}" destId="{2C378F04-0974-4E19-B92D-E94F9E53FF82}" srcOrd="0" destOrd="0" presId="urn:microsoft.com/office/officeart/2005/8/layout/matrix2"/>
    <dgm:cxn modelId="{6AF7A606-6511-4829-864D-5359ECE107B4}" type="presOf" srcId="{444FD62F-2FF3-450C-B60A-87ADE477FCA9}" destId="{CF83E380-0324-403C-9319-51C7087080BE}" srcOrd="0" destOrd="0" presId="urn:microsoft.com/office/officeart/2005/8/layout/matrix2"/>
    <dgm:cxn modelId="{E64FDB3D-9097-442C-A833-7E10395EF3C1}" srcId="{228EECA0-77F7-4304-87DB-85E75676F526}" destId="{1D9FF927-10AA-4D44-AAA6-53D85F6B7259}" srcOrd="2" destOrd="0" parTransId="{CEBFE77C-136B-46FE-820F-22D8E9B8DF3F}" sibTransId="{CB1B592B-74FF-49E2-92F9-981016787C15}"/>
    <dgm:cxn modelId="{C317878B-756B-4CCF-B6D0-AA1A21AB01F0}" srcId="{228EECA0-77F7-4304-87DB-85E75676F526}" destId="{444FD62F-2FF3-450C-B60A-87ADE477FCA9}" srcOrd="1" destOrd="0" parTransId="{B0D61060-1C3A-4A1E-AB4F-D9A56A0D8E0D}" sibTransId="{248B6A15-98DE-4D7B-A5A9-0AF1DC97E951}"/>
    <dgm:cxn modelId="{495E0FBC-7BD2-43B3-8F9D-D1CD61B9CDE5}" srcId="{228EECA0-77F7-4304-87DB-85E75676F526}" destId="{D812CD89-1195-4232-B4D7-2C7D8EAC04E5}" srcOrd="3" destOrd="0" parTransId="{774C9CB8-7B67-4618-93B2-6E40E1B75DE9}" sibTransId="{489682F6-FE5D-4EE9-BB3F-F0AFB75B88CB}"/>
    <dgm:cxn modelId="{E3D3ADC4-824E-488A-8A8F-FAFE62915354}" srcId="{228EECA0-77F7-4304-87DB-85E75676F526}" destId="{9B528688-AC83-4F97-83F3-0B497806E77B}" srcOrd="0" destOrd="0" parTransId="{D215E81D-1F59-48B8-B5AB-109C1DD8FE1A}" sibTransId="{2BC1DF7D-EB3A-4CA6-8DB8-45FD3EAAC9EE}"/>
    <dgm:cxn modelId="{956326CE-F0CA-4438-B4BD-4888892446E8}" type="presParOf" srcId="{56BD3263-499F-48E4-8437-06278A02ED21}" destId="{6A4A0AE4-3433-4B33-A310-128D8BDE43B3}" srcOrd="0" destOrd="0" presId="urn:microsoft.com/office/officeart/2005/8/layout/matrix2"/>
    <dgm:cxn modelId="{4F90B556-244C-4E63-8B6D-A309C9969C06}" type="presParOf" srcId="{56BD3263-499F-48E4-8437-06278A02ED21}" destId="{7E24C8FE-3CF8-421F-8516-DFC6610C1DE9}" srcOrd="1" destOrd="0" presId="urn:microsoft.com/office/officeart/2005/8/layout/matrix2"/>
    <dgm:cxn modelId="{A0946283-1AB5-465E-AC77-C534FD9B46B6}" type="presParOf" srcId="{56BD3263-499F-48E4-8437-06278A02ED21}" destId="{CF83E380-0324-403C-9319-51C7087080BE}" srcOrd="2" destOrd="0" presId="urn:microsoft.com/office/officeart/2005/8/layout/matrix2"/>
    <dgm:cxn modelId="{36A3381D-ABB6-4DF7-A7AA-11956BEE2785}" type="presParOf" srcId="{56BD3263-499F-48E4-8437-06278A02ED21}" destId="{2A65F0F2-8F01-4004-84E5-F81C5E407A3A}" srcOrd="3" destOrd="0" presId="urn:microsoft.com/office/officeart/2005/8/layout/matrix2"/>
    <dgm:cxn modelId="{28DCAD94-4A7C-4F85-8C70-4F1826651954}" type="presParOf" srcId="{56BD3263-499F-48E4-8437-06278A02ED21}" destId="{2C378F04-0974-4E19-B92D-E94F9E53FF8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6543A-16A4-47D1-A558-7AD53AA0546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6C4687-EE83-422E-8F3A-D2A5C694145D}">
      <dgm:prSet phldrT="[文字]"/>
      <dgm:spPr/>
      <dgm:t>
        <a:bodyPr/>
        <a:lstStyle/>
        <a:p>
          <a:r>
            <a:rPr lang="zh-TW" altLang="en-US" dirty="0" smtClean="0"/>
            <a:t>優惠情報</a:t>
          </a:r>
          <a:endParaRPr lang="zh-TW" altLang="en-US" dirty="0"/>
        </a:p>
      </dgm:t>
    </dgm:pt>
    <dgm:pt modelId="{4800349F-9F12-42D1-8D2B-F6570037297E}" type="parTrans" cxnId="{3443628E-5F1A-4151-98B4-436EC08725F0}">
      <dgm:prSet/>
      <dgm:spPr/>
      <dgm:t>
        <a:bodyPr/>
        <a:lstStyle/>
        <a:p>
          <a:endParaRPr lang="zh-TW" altLang="en-US"/>
        </a:p>
      </dgm:t>
    </dgm:pt>
    <dgm:pt modelId="{F14DD095-40AB-4CDB-B010-C2D9DA4151A2}" type="sibTrans" cxnId="{3443628E-5F1A-4151-98B4-436EC08725F0}">
      <dgm:prSet/>
      <dgm:spPr/>
      <dgm:t>
        <a:bodyPr/>
        <a:lstStyle/>
        <a:p>
          <a:endParaRPr lang="zh-TW" altLang="en-US"/>
        </a:p>
      </dgm:t>
    </dgm:pt>
    <dgm:pt modelId="{FDE5242A-147D-48DC-BDE0-2BF82756BA7C}">
      <dgm:prSet phldrT="[文字]"/>
      <dgm:spPr/>
      <dgm:t>
        <a:bodyPr/>
        <a:lstStyle/>
        <a:p>
          <a:r>
            <a:rPr lang="zh-TW" altLang="en-US" dirty="0" smtClean="0"/>
            <a:t>優惠情報有效期限基本上都是永久，應該要重點擷取有日期限制的優惠</a:t>
          </a:r>
          <a:endParaRPr lang="zh-TW" altLang="en-US" dirty="0"/>
        </a:p>
      </dgm:t>
    </dgm:pt>
    <dgm:pt modelId="{E75F0D4A-2509-4EAB-9793-BC589A2DBE30}" type="parTrans" cxnId="{01CB74DC-2A80-49B7-80C6-18964A1A71F6}">
      <dgm:prSet/>
      <dgm:spPr/>
      <dgm:t>
        <a:bodyPr/>
        <a:lstStyle/>
        <a:p>
          <a:endParaRPr lang="zh-TW" altLang="en-US"/>
        </a:p>
      </dgm:t>
    </dgm:pt>
    <dgm:pt modelId="{34E4985E-4570-4E36-ADAD-740ECB33BF1C}" type="sibTrans" cxnId="{01CB74DC-2A80-49B7-80C6-18964A1A71F6}">
      <dgm:prSet/>
      <dgm:spPr/>
      <dgm:t>
        <a:bodyPr/>
        <a:lstStyle/>
        <a:p>
          <a:endParaRPr lang="zh-TW" altLang="en-US"/>
        </a:p>
      </dgm:t>
    </dgm:pt>
    <dgm:pt modelId="{8E3C583B-79E5-4214-8C5C-963345316809}">
      <dgm:prSet phldrT="[文字]"/>
      <dgm:spPr/>
      <dgm:t>
        <a:bodyPr/>
        <a:lstStyle/>
        <a:p>
          <a:r>
            <a:rPr lang="zh-TW" altLang="en-US" dirty="0" smtClean="0"/>
            <a:t>自訂行程</a:t>
          </a:r>
          <a:endParaRPr lang="zh-TW" altLang="en-US" b="1" dirty="0"/>
        </a:p>
      </dgm:t>
    </dgm:pt>
    <dgm:pt modelId="{2DE16753-7088-4840-B162-8AF73418C36D}" type="parTrans" cxnId="{F51BC435-D597-4EEB-9732-94CFE3F4B8A9}">
      <dgm:prSet/>
      <dgm:spPr/>
      <dgm:t>
        <a:bodyPr/>
        <a:lstStyle/>
        <a:p>
          <a:endParaRPr lang="zh-TW" altLang="en-US"/>
        </a:p>
      </dgm:t>
    </dgm:pt>
    <dgm:pt modelId="{04E7384A-4479-4F25-B7D8-61D8ABA5CD11}" type="sibTrans" cxnId="{F51BC435-D597-4EEB-9732-94CFE3F4B8A9}">
      <dgm:prSet/>
      <dgm:spPr/>
      <dgm:t>
        <a:bodyPr/>
        <a:lstStyle/>
        <a:p>
          <a:endParaRPr lang="zh-TW" altLang="en-US"/>
        </a:p>
      </dgm:t>
    </dgm:pt>
    <dgm:pt modelId="{30F7F10D-2CF2-4057-871D-8A80D77C0836}">
      <dgm:prSet phldrT="[文字]"/>
      <dgm:spPr/>
      <dgm:t>
        <a:bodyPr/>
        <a:lstStyle/>
        <a:p>
          <a:r>
            <a:rPr lang="zh-TW" altLang="en-US" dirty="0" smtClean="0"/>
            <a:t>還要由喜愛的景點排行程，有點費時</a:t>
          </a:r>
          <a:endParaRPr lang="zh-TW" altLang="en-US" dirty="0"/>
        </a:p>
      </dgm:t>
    </dgm:pt>
    <dgm:pt modelId="{EF4725A1-77F6-4BF9-92CF-EC621A6D2AD1}" type="parTrans" cxnId="{933D3CDD-E2EB-4F13-9CD4-4E683CFC8421}">
      <dgm:prSet/>
      <dgm:spPr/>
      <dgm:t>
        <a:bodyPr/>
        <a:lstStyle/>
        <a:p>
          <a:endParaRPr lang="zh-TW" altLang="en-US"/>
        </a:p>
      </dgm:t>
    </dgm:pt>
    <dgm:pt modelId="{4415FAF2-5A4A-48D6-BABF-BA1F13B04D0C}" type="sibTrans" cxnId="{933D3CDD-E2EB-4F13-9CD4-4E683CFC8421}">
      <dgm:prSet/>
      <dgm:spPr/>
      <dgm:t>
        <a:bodyPr/>
        <a:lstStyle/>
        <a:p>
          <a:endParaRPr lang="zh-TW" altLang="en-US"/>
        </a:p>
      </dgm:t>
    </dgm:pt>
    <dgm:pt modelId="{6A06086E-22FE-4663-9CFF-3B844BA504A8}">
      <dgm:prSet phldrT="[文字]"/>
      <dgm:spPr/>
      <dgm:t>
        <a:bodyPr/>
        <a:lstStyle/>
        <a:p>
          <a:r>
            <a:rPr lang="zh-TW" altLang="en-US" dirty="0" smtClean="0"/>
            <a:t>景點導覽</a:t>
          </a:r>
          <a:endParaRPr lang="zh-TW" altLang="en-US" dirty="0"/>
        </a:p>
      </dgm:t>
    </dgm:pt>
    <dgm:pt modelId="{7E854CF3-030C-445D-B11A-2BF7DBA26E3D}" type="parTrans" cxnId="{E84B6E74-1A55-44A3-A6D2-48F6A6C96058}">
      <dgm:prSet/>
      <dgm:spPr/>
      <dgm:t>
        <a:bodyPr/>
        <a:lstStyle/>
        <a:p>
          <a:endParaRPr lang="zh-TW" altLang="en-US"/>
        </a:p>
      </dgm:t>
    </dgm:pt>
    <dgm:pt modelId="{19DCCC3D-1B06-440E-BC03-7470FA32A1B2}" type="sibTrans" cxnId="{E84B6E74-1A55-44A3-A6D2-48F6A6C96058}">
      <dgm:prSet/>
      <dgm:spPr/>
      <dgm:t>
        <a:bodyPr/>
        <a:lstStyle/>
        <a:p>
          <a:endParaRPr lang="zh-TW" altLang="en-US"/>
        </a:p>
      </dgm:t>
    </dgm:pt>
    <dgm:pt modelId="{5940B294-8A42-440C-8700-05D1442DC15C}">
      <dgm:prSet phldrT="[文字]"/>
      <dgm:spPr/>
      <dgm:t>
        <a:bodyPr/>
        <a:lstStyle/>
        <a:p>
          <a:r>
            <a:rPr lang="zh-TW" altLang="en-US" dirty="0" smtClean="0"/>
            <a:t>大多是利用收尋引擎找出來的資料</a:t>
          </a:r>
          <a:endParaRPr lang="zh-TW" altLang="en-US" dirty="0"/>
        </a:p>
      </dgm:t>
    </dgm:pt>
    <dgm:pt modelId="{6C065F1F-6B04-4112-ABF3-5ED11D2F1A92}" type="parTrans" cxnId="{58C5CBAA-FEF9-4643-82CB-5B057FAACE47}">
      <dgm:prSet/>
      <dgm:spPr/>
      <dgm:t>
        <a:bodyPr/>
        <a:lstStyle/>
        <a:p>
          <a:endParaRPr lang="zh-TW" altLang="en-US"/>
        </a:p>
      </dgm:t>
    </dgm:pt>
    <dgm:pt modelId="{71C3222A-F6A6-435F-8DDF-5FC0F9570480}" type="sibTrans" cxnId="{58C5CBAA-FEF9-4643-82CB-5B057FAACE47}">
      <dgm:prSet/>
      <dgm:spPr/>
      <dgm:t>
        <a:bodyPr/>
        <a:lstStyle/>
        <a:p>
          <a:endParaRPr lang="zh-TW" altLang="en-US"/>
        </a:p>
      </dgm:t>
    </dgm:pt>
    <dgm:pt modelId="{0A4D61E1-BA3D-4DC5-A255-274388632CA0}">
      <dgm:prSet phldrT="[文字]"/>
      <dgm:spPr/>
      <dgm:t>
        <a:bodyPr/>
        <a:lstStyle/>
        <a:p>
          <a:endParaRPr lang="zh-TW" altLang="en-US" dirty="0"/>
        </a:p>
      </dgm:t>
    </dgm:pt>
    <dgm:pt modelId="{FCB45B59-0100-4736-A15E-A7E930413586}" type="parTrans" cxnId="{5A790F43-0A96-4733-A6A9-6CF7E396B7D8}">
      <dgm:prSet/>
      <dgm:spPr/>
    </dgm:pt>
    <dgm:pt modelId="{FDC03CDE-13C9-46B4-B6DD-8FF3954B18B7}" type="sibTrans" cxnId="{5A790F43-0A96-4733-A6A9-6CF7E396B7D8}">
      <dgm:prSet/>
      <dgm:spPr/>
    </dgm:pt>
    <dgm:pt modelId="{F0B66799-19FB-443A-833B-18D24C995B5E}">
      <dgm:prSet phldrT="[文字]"/>
      <dgm:spPr/>
      <dgm:t>
        <a:bodyPr/>
        <a:lstStyle/>
        <a:p>
          <a:r>
            <a:rPr lang="zh-TW" altLang="en-US" dirty="0" smtClean="0"/>
            <a:t>不知道想去的地方就發揮不了自訂行程功能</a:t>
          </a:r>
          <a:endParaRPr lang="zh-TW" altLang="en-US" dirty="0"/>
        </a:p>
      </dgm:t>
    </dgm:pt>
    <dgm:pt modelId="{FF4ED791-9DA1-4A9A-B9DD-D8FF94ED72D7}" type="parTrans" cxnId="{4964001A-DF39-4B63-B5E2-06038CA9F971}">
      <dgm:prSet/>
      <dgm:spPr/>
    </dgm:pt>
    <dgm:pt modelId="{2A2E292A-CD2C-4549-98C1-4E09B9BCAA19}" type="sibTrans" cxnId="{4964001A-DF39-4B63-B5E2-06038CA9F971}">
      <dgm:prSet/>
      <dgm:spPr/>
    </dgm:pt>
    <dgm:pt modelId="{D12A0B0E-D32B-4D37-A25D-3D0478F1F220}">
      <dgm:prSet phldrT="[文字]"/>
      <dgm:spPr/>
      <dgm:t>
        <a:bodyPr/>
        <a:lstStyle/>
        <a:p>
          <a:r>
            <a:rPr lang="zh-TW" altLang="en-US" dirty="0" smtClean="0"/>
            <a:t>無法靠景點導覽得知遊客的滿意度</a:t>
          </a:r>
          <a:endParaRPr lang="zh-TW" altLang="en-US" dirty="0"/>
        </a:p>
      </dgm:t>
    </dgm:pt>
    <dgm:pt modelId="{CB616063-6101-4684-8B6E-B6CBD906A30C}" type="parTrans" cxnId="{7139B311-23AB-4653-97DB-75CDBE8B3A5E}">
      <dgm:prSet/>
      <dgm:spPr/>
    </dgm:pt>
    <dgm:pt modelId="{A4D231D8-113E-4ECD-AA6B-668ACBCD8534}" type="sibTrans" cxnId="{7139B311-23AB-4653-97DB-75CDBE8B3A5E}">
      <dgm:prSet/>
      <dgm:spPr/>
    </dgm:pt>
    <dgm:pt modelId="{C40D2ED4-EBF3-4C84-AC09-F7449DF9DDE5}" type="pres">
      <dgm:prSet presAssocID="{C186543A-16A4-47D1-A558-7AD53AA054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C5AD0B-4AC2-466F-B59A-26512D82BFD6}" type="pres">
      <dgm:prSet presAssocID="{9A6C4687-EE83-422E-8F3A-D2A5C694145D}" presName="comp" presStyleCnt="0"/>
      <dgm:spPr/>
    </dgm:pt>
    <dgm:pt modelId="{87E077CF-ED3D-4574-8B4C-AC37BA623953}" type="pres">
      <dgm:prSet presAssocID="{9A6C4687-EE83-422E-8F3A-D2A5C694145D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9163CAC1-53F4-45DA-B9B6-7DC40D4A0BFD}" type="pres">
      <dgm:prSet presAssocID="{9A6C4687-EE83-422E-8F3A-D2A5C694145D}" presName="img" presStyleLbl="fgImgPlace1" presStyleIdx="0" presStyleCnt="3" custScaleX="100807" custScaleY="11433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4F4E69B-B19C-443F-9FC5-D8933146664F}" type="pres">
      <dgm:prSet presAssocID="{9A6C4687-EE83-422E-8F3A-D2A5C69414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CCCB14-B504-4302-BA47-A1A5EE28FDF8}" type="pres">
      <dgm:prSet presAssocID="{F14DD095-40AB-4CDB-B010-C2D9DA4151A2}" presName="spacer" presStyleCnt="0"/>
      <dgm:spPr/>
    </dgm:pt>
    <dgm:pt modelId="{49F45115-E34A-4E31-8B4E-CC2668B95E0A}" type="pres">
      <dgm:prSet presAssocID="{8E3C583B-79E5-4214-8C5C-963345316809}" presName="comp" presStyleCnt="0"/>
      <dgm:spPr/>
    </dgm:pt>
    <dgm:pt modelId="{BB0BB15A-807C-4E2A-BB87-EDC94D2C1669}" type="pres">
      <dgm:prSet presAssocID="{8E3C583B-79E5-4214-8C5C-963345316809}" presName="box" presStyleLbl="node1" presStyleIdx="1" presStyleCnt="3" custLinFactNeighborY="-3107"/>
      <dgm:spPr/>
      <dgm:t>
        <a:bodyPr/>
        <a:lstStyle/>
        <a:p>
          <a:endParaRPr lang="zh-TW" altLang="en-US"/>
        </a:p>
      </dgm:t>
    </dgm:pt>
    <dgm:pt modelId="{5675C302-9F2E-4086-9997-152CB6AE9667}" type="pres">
      <dgm:prSet presAssocID="{8E3C583B-79E5-4214-8C5C-963345316809}" presName="img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ED03A74-AA4C-44C7-BE7C-535BE8E4F37D}" type="pres">
      <dgm:prSet presAssocID="{8E3C583B-79E5-4214-8C5C-96334531680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91F7A1-17B6-4E93-B1A0-8F2B15ABF3DF}" type="pres">
      <dgm:prSet presAssocID="{04E7384A-4479-4F25-B7D8-61D8ABA5CD11}" presName="spacer" presStyleCnt="0"/>
      <dgm:spPr/>
    </dgm:pt>
    <dgm:pt modelId="{4A7C083C-CB27-4705-9EBF-7A45AC0FDB6F}" type="pres">
      <dgm:prSet presAssocID="{6A06086E-22FE-4663-9CFF-3B844BA504A8}" presName="comp" presStyleCnt="0"/>
      <dgm:spPr/>
    </dgm:pt>
    <dgm:pt modelId="{7D4A44B4-E3A2-4B77-9D2A-3F7815F89291}" type="pres">
      <dgm:prSet presAssocID="{6A06086E-22FE-4663-9CFF-3B844BA504A8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E56DFB0D-D178-4C8A-B06F-7F5122B6C28D}" type="pres">
      <dgm:prSet presAssocID="{6A06086E-22FE-4663-9CFF-3B844BA504A8}" presName="img" presStyleLbl="fgImgPlace1" presStyleIdx="2" presStyleCnt="3" custScaleY="120333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93FDAEC-D042-429F-ACC9-754494E6325E}" type="pres">
      <dgm:prSet presAssocID="{6A06086E-22FE-4663-9CFF-3B844BA504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6057B3-B838-4BEE-A192-0718EEBFBEED}" type="presOf" srcId="{FDE5242A-147D-48DC-BDE0-2BF82756BA7C}" destId="{94F4E69B-B19C-443F-9FC5-D8933146664F}" srcOrd="1" destOrd="1" presId="urn:microsoft.com/office/officeart/2005/8/layout/vList4#1"/>
    <dgm:cxn modelId="{933D3CDD-E2EB-4F13-9CD4-4E683CFC8421}" srcId="{8E3C583B-79E5-4214-8C5C-963345316809}" destId="{30F7F10D-2CF2-4057-871D-8A80D77C0836}" srcOrd="0" destOrd="0" parTransId="{EF4725A1-77F6-4BF9-92CF-EC621A6D2AD1}" sibTransId="{4415FAF2-5A4A-48D6-BABF-BA1F13B04D0C}"/>
    <dgm:cxn modelId="{3953B82B-4DFE-40D0-B20D-3E7C192151D1}" type="presOf" srcId="{0A4D61E1-BA3D-4DC5-A255-274388632CA0}" destId="{B93FDAEC-D042-429F-ACC9-754494E6325E}" srcOrd="1" destOrd="3" presId="urn:microsoft.com/office/officeart/2005/8/layout/vList4#1"/>
    <dgm:cxn modelId="{5FC4A5A4-5D9E-4187-9444-3A97D3DF1381}" type="presOf" srcId="{30F7F10D-2CF2-4057-871D-8A80D77C0836}" destId="{BB0BB15A-807C-4E2A-BB87-EDC94D2C1669}" srcOrd="0" destOrd="1" presId="urn:microsoft.com/office/officeart/2005/8/layout/vList4#1"/>
    <dgm:cxn modelId="{E632CA39-212C-4403-B1DF-C6B1AFC8A388}" type="presOf" srcId="{6A06086E-22FE-4663-9CFF-3B844BA504A8}" destId="{B93FDAEC-D042-429F-ACC9-754494E6325E}" srcOrd="1" destOrd="0" presId="urn:microsoft.com/office/officeart/2005/8/layout/vList4#1"/>
    <dgm:cxn modelId="{1C71F055-BAAC-4618-97CC-CD46E3B61422}" type="presOf" srcId="{0A4D61E1-BA3D-4DC5-A255-274388632CA0}" destId="{7D4A44B4-E3A2-4B77-9D2A-3F7815F89291}" srcOrd="0" destOrd="3" presId="urn:microsoft.com/office/officeart/2005/8/layout/vList4#1"/>
    <dgm:cxn modelId="{03ACEC27-BAD2-4638-968D-A5AB02A29E62}" type="presOf" srcId="{30F7F10D-2CF2-4057-871D-8A80D77C0836}" destId="{2ED03A74-AA4C-44C7-BE7C-535BE8E4F37D}" srcOrd="1" destOrd="1" presId="urn:microsoft.com/office/officeart/2005/8/layout/vList4#1"/>
    <dgm:cxn modelId="{4964001A-DF39-4B63-B5E2-06038CA9F971}" srcId="{8E3C583B-79E5-4214-8C5C-963345316809}" destId="{F0B66799-19FB-443A-833B-18D24C995B5E}" srcOrd="1" destOrd="0" parTransId="{FF4ED791-9DA1-4A9A-B9DD-D8FF94ED72D7}" sibTransId="{2A2E292A-CD2C-4549-98C1-4E09B9BCAA19}"/>
    <dgm:cxn modelId="{7139B311-23AB-4653-97DB-75CDBE8B3A5E}" srcId="{6A06086E-22FE-4663-9CFF-3B844BA504A8}" destId="{D12A0B0E-D32B-4D37-A25D-3D0478F1F220}" srcOrd="1" destOrd="0" parTransId="{CB616063-6101-4684-8B6E-B6CBD906A30C}" sibTransId="{A4D231D8-113E-4ECD-AA6B-668ACBCD8534}"/>
    <dgm:cxn modelId="{98FF0564-780A-4CFA-96D6-C850E20D18D1}" type="presOf" srcId="{6A06086E-22FE-4663-9CFF-3B844BA504A8}" destId="{7D4A44B4-E3A2-4B77-9D2A-3F7815F89291}" srcOrd="0" destOrd="0" presId="urn:microsoft.com/office/officeart/2005/8/layout/vList4#1"/>
    <dgm:cxn modelId="{D7104C4B-23BE-4F30-A615-F35EC7687AAD}" type="presOf" srcId="{9A6C4687-EE83-422E-8F3A-D2A5C694145D}" destId="{87E077CF-ED3D-4574-8B4C-AC37BA623953}" srcOrd="0" destOrd="0" presId="urn:microsoft.com/office/officeart/2005/8/layout/vList4#1"/>
    <dgm:cxn modelId="{736CDA89-71B4-489F-BC50-A8E16D3EC83B}" type="presOf" srcId="{F0B66799-19FB-443A-833B-18D24C995B5E}" destId="{BB0BB15A-807C-4E2A-BB87-EDC94D2C1669}" srcOrd="0" destOrd="2" presId="urn:microsoft.com/office/officeart/2005/8/layout/vList4#1"/>
    <dgm:cxn modelId="{3B01FF3B-12EE-4731-A5D8-072E00C5E644}" type="presOf" srcId="{FDE5242A-147D-48DC-BDE0-2BF82756BA7C}" destId="{87E077CF-ED3D-4574-8B4C-AC37BA623953}" srcOrd="0" destOrd="1" presId="urn:microsoft.com/office/officeart/2005/8/layout/vList4#1"/>
    <dgm:cxn modelId="{58C5CBAA-FEF9-4643-82CB-5B057FAACE47}" srcId="{6A06086E-22FE-4663-9CFF-3B844BA504A8}" destId="{5940B294-8A42-440C-8700-05D1442DC15C}" srcOrd="0" destOrd="0" parTransId="{6C065F1F-6B04-4112-ABF3-5ED11D2F1A92}" sibTransId="{71C3222A-F6A6-435F-8DDF-5FC0F9570480}"/>
    <dgm:cxn modelId="{B8ECF927-D3AA-4C0C-94D5-0C89906D4FE3}" type="presOf" srcId="{5940B294-8A42-440C-8700-05D1442DC15C}" destId="{B93FDAEC-D042-429F-ACC9-754494E6325E}" srcOrd="1" destOrd="1" presId="urn:microsoft.com/office/officeart/2005/8/layout/vList4#1"/>
    <dgm:cxn modelId="{E4844B1C-74F6-4FEC-A64C-7285DB413D73}" type="presOf" srcId="{8E3C583B-79E5-4214-8C5C-963345316809}" destId="{2ED03A74-AA4C-44C7-BE7C-535BE8E4F37D}" srcOrd="1" destOrd="0" presId="urn:microsoft.com/office/officeart/2005/8/layout/vList4#1"/>
    <dgm:cxn modelId="{5A790F43-0A96-4733-A6A9-6CF7E396B7D8}" srcId="{6A06086E-22FE-4663-9CFF-3B844BA504A8}" destId="{0A4D61E1-BA3D-4DC5-A255-274388632CA0}" srcOrd="2" destOrd="0" parTransId="{FCB45B59-0100-4736-A15E-A7E930413586}" sibTransId="{FDC03CDE-13C9-46B4-B6DD-8FF3954B18B7}"/>
    <dgm:cxn modelId="{3443628E-5F1A-4151-98B4-436EC08725F0}" srcId="{C186543A-16A4-47D1-A558-7AD53AA0546F}" destId="{9A6C4687-EE83-422E-8F3A-D2A5C694145D}" srcOrd="0" destOrd="0" parTransId="{4800349F-9F12-42D1-8D2B-F6570037297E}" sibTransId="{F14DD095-40AB-4CDB-B010-C2D9DA4151A2}"/>
    <dgm:cxn modelId="{7507551A-DAB1-42B4-8743-0F1875CAB70E}" type="presOf" srcId="{8E3C583B-79E5-4214-8C5C-963345316809}" destId="{BB0BB15A-807C-4E2A-BB87-EDC94D2C1669}" srcOrd="0" destOrd="0" presId="urn:microsoft.com/office/officeart/2005/8/layout/vList4#1"/>
    <dgm:cxn modelId="{F51BC435-D597-4EEB-9732-94CFE3F4B8A9}" srcId="{C186543A-16A4-47D1-A558-7AD53AA0546F}" destId="{8E3C583B-79E5-4214-8C5C-963345316809}" srcOrd="1" destOrd="0" parTransId="{2DE16753-7088-4840-B162-8AF73418C36D}" sibTransId="{04E7384A-4479-4F25-B7D8-61D8ABA5CD11}"/>
    <dgm:cxn modelId="{1C6348DA-E1A9-434A-BD0B-1D77D8A3BCC9}" type="presOf" srcId="{F0B66799-19FB-443A-833B-18D24C995B5E}" destId="{2ED03A74-AA4C-44C7-BE7C-535BE8E4F37D}" srcOrd="1" destOrd="2" presId="urn:microsoft.com/office/officeart/2005/8/layout/vList4#1"/>
    <dgm:cxn modelId="{01CB74DC-2A80-49B7-80C6-18964A1A71F6}" srcId="{9A6C4687-EE83-422E-8F3A-D2A5C694145D}" destId="{FDE5242A-147D-48DC-BDE0-2BF82756BA7C}" srcOrd="0" destOrd="0" parTransId="{E75F0D4A-2509-4EAB-9793-BC589A2DBE30}" sibTransId="{34E4985E-4570-4E36-ADAD-740ECB33BF1C}"/>
    <dgm:cxn modelId="{CE7C3F4F-A5F8-4E72-BA3C-E064A21AA3C1}" type="presOf" srcId="{D12A0B0E-D32B-4D37-A25D-3D0478F1F220}" destId="{B93FDAEC-D042-429F-ACC9-754494E6325E}" srcOrd="1" destOrd="2" presId="urn:microsoft.com/office/officeart/2005/8/layout/vList4#1"/>
    <dgm:cxn modelId="{1103F182-5329-40E6-B5E1-74A61DC9D4A4}" type="presOf" srcId="{C186543A-16A4-47D1-A558-7AD53AA0546F}" destId="{C40D2ED4-EBF3-4C84-AC09-F7449DF9DDE5}" srcOrd="0" destOrd="0" presId="urn:microsoft.com/office/officeart/2005/8/layout/vList4#1"/>
    <dgm:cxn modelId="{BF66F242-6CD0-4933-A120-88E03980F7DA}" type="presOf" srcId="{5940B294-8A42-440C-8700-05D1442DC15C}" destId="{7D4A44B4-E3A2-4B77-9D2A-3F7815F89291}" srcOrd="0" destOrd="1" presId="urn:microsoft.com/office/officeart/2005/8/layout/vList4#1"/>
    <dgm:cxn modelId="{44C0AB73-B1E3-47DD-9C12-FD364BB42153}" type="presOf" srcId="{D12A0B0E-D32B-4D37-A25D-3D0478F1F220}" destId="{7D4A44B4-E3A2-4B77-9D2A-3F7815F89291}" srcOrd="0" destOrd="2" presId="urn:microsoft.com/office/officeart/2005/8/layout/vList4#1"/>
    <dgm:cxn modelId="{DD1C57FB-120D-4816-AAE0-A95350521E8C}" type="presOf" srcId="{9A6C4687-EE83-422E-8F3A-D2A5C694145D}" destId="{94F4E69B-B19C-443F-9FC5-D8933146664F}" srcOrd="1" destOrd="0" presId="urn:microsoft.com/office/officeart/2005/8/layout/vList4#1"/>
    <dgm:cxn modelId="{E84B6E74-1A55-44A3-A6D2-48F6A6C96058}" srcId="{C186543A-16A4-47D1-A558-7AD53AA0546F}" destId="{6A06086E-22FE-4663-9CFF-3B844BA504A8}" srcOrd="2" destOrd="0" parTransId="{7E854CF3-030C-445D-B11A-2BF7DBA26E3D}" sibTransId="{19DCCC3D-1B06-440E-BC03-7470FA32A1B2}"/>
    <dgm:cxn modelId="{92C1173A-389A-4AF0-8E8F-C43929E4B40E}" type="presParOf" srcId="{C40D2ED4-EBF3-4C84-AC09-F7449DF9DDE5}" destId="{4BC5AD0B-4AC2-466F-B59A-26512D82BFD6}" srcOrd="0" destOrd="0" presId="urn:microsoft.com/office/officeart/2005/8/layout/vList4#1"/>
    <dgm:cxn modelId="{CC12D39C-B52D-4C0C-A262-EAF1A2147CE7}" type="presParOf" srcId="{4BC5AD0B-4AC2-466F-B59A-26512D82BFD6}" destId="{87E077CF-ED3D-4574-8B4C-AC37BA623953}" srcOrd="0" destOrd="0" presId="urn:microsoft.com/office/officeart/2005/8/layout/vList4#1"/>
    <dgm:cxn modelId="{DC86C33E-C176-48F5-A5EA-2947DE0D3FD6}" type="presParOf" srcId="{4BC5AD0B-4AC2-466F-B59A-26512D82BFD6}" destId="{9163CAC1-53F4-45DA-B9B6-7DC40D4A0BFD}" srcOrd="1" destOrd="0" presId="urn:microsoft.com/office/officeart/2005/8/layout/vList4#1"/>
    <dgm:cxn modelId="{2480FF26-22C9-4CE7-B507-DB3151C36B8A}" type="presParOf" srcId="{4BC5AD0B-4AC2-466F-B59A-26512D82BFD6}" destId="{94F4E69B-B19C-443F-9FC5-D8933146664F}" srcOrd="2" destOrd="0" presId="urn:microsoft.com/office/officeart/2005/8/layout/vList4#1"/>
    <dgm:cxn modelId="{C1317EE1-482D-4948-8FE7-47081BBD8965}" type="presParOf" srcId="{C40D2ED4-EBF3-4C84-AC09-F7449DF9DDE5}" destId="{FBCCCB14-B504-4302-BA47-A1A5EE28FDF8}" srcOrd="1" destOrd="0" presId="urn:microsoft.com/office/officeart/2005/8/layout/vList4#1"/>
    <dgm:cxn modelId="{21C01FC8-9AA7-46DA-8724-3F145F5C3053}" type="presParOf" srcId="{C40D2ED4-EBF3-4C84-AC09-F7449DF9DDE5}" destId="{49F45115-E34A-4E31-8B4E-CC2668B95E0A}" srcOrd="2" destOrd="0" presId="urn:microsoft.com/office/officeart/2005/8/layout/vList4#1"/>
    <dgm:cxn modelId="{3BA15D18-15AA-4E91-9358-3DFC33192899}" type="presParOf" srcId="{49F45115-E34A-4E31-8B4E-CC2668B95E0A}" destId="{BB0BB15A-807C-4E2A-BB87-EDC94D2C1669}" srcOrd="0" destOrd="0" presId="urn:microsoft.com/office/officeart/2005/8/layout/vList4#1"/>
    <dgm:cxn modelId="{FEB927A1-A636-4B62-8A72-603DB13AE7B9}" type="presParOf" srcId="{49F45115-E34A-4E31-8B4E-CC2668B95E0A}" destId="{5675C302-9F2E-4086-9997-152CB6AE9667}" srcOrd="1" destOrd="0" presId="urn:microsoft.com/office/officeart/2005/8/layout/vList4#1"/>
    <dgm:cxn modelId="{C39CAEEC-2DEC-4C02-A7F1-9D657DA63B18}" type="presParOf" srcId="{49F45115-E34A-4E31-8B4E-CC2668B95E0A}" destId="{2ED03A74-AA4C-44C7-BE7C-535BE8E4F37D}" srcOrd="2" destOrd="0" presId="urn:microsoft.com/office/officeart/2005/8/layout/vList4#1"/>
    <dgm:cxn modelId="{4C889DAB-D4D0-4FAF-BAD7-505763FFB5EE}" type="presParOf" srcId="{C40D2ED4-EBF3-4C84-AC09-F7449DF9DDE5}" destId="{BF91F7A1-17B6-4E93-B1A0-8F2B15ABF3DF}" srcOrd="3" destOrd="0" presId="urn:microsoft.com/office/officeart/2005/8/layout/vList4#1"/>
    <dgm:cxn modelId="{CDE57066-22BC-4590-AC28-F9FB976B322F}" type="presParOf" srcId="{C40D2ED4-EBF3-4C84-AC09-F7449DF9DDE5}" destId="{4A7C083C-CB27-4705-9EBF-7A45AC0FDB6F}" srcOrd="4" destOrd="0" presId="urn:microsoft.com/office/officeart/2005/8/layout/vList4#1"/>
    <dgm:cxn modelId="{4494A5C1-72F5-4BEA-B267-54A620A1E26B}" type="presParOf" srcId="{4A7C083C-CB27-4705-9EBF-7A45AC0FDB6F}" destId="{7D4A44B4-E3A2-4B77-9D2A-3F7815F89291}" srcOrd="0" destOrd="0" presId="urn:microsoft.com/office/officeart/2005/8/layout/vList4#1"/>
    <dgm:cxn modelId="{1E1CD8AA-CDD6-441F-8968-699F22D85A57}" type="presParOf" srcId="{4A7C083C-CB27-4705-9EBF-7A45AC0FDB6F}" destId="{E56DFB0D-D178-4C8A-B06F-7F5122B6C28D}" srcOrd="1" destOrd="0" presId="urn:microsoft.com/office/officeart/2005/8/layout/vList4#1"/>
    <dgm:cxn modelId="{450BB137-BB48-4E71-8E1F-95291E133DFB}" type="presParOf" srcId="{4A7C083C-CB27-4705-9EBF-7A45AC0FDB6F}" destId="{B93FDAEC-D042-429F-ACC9-754494E6325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3FBF68-B057-45C2-A5C5-3E3A9FFA1B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E1534B-8718-4CE8-B1F7-BC9EC60FB6C2}">
      <dgm:prSet phldrT="[文字]" custT="1"/>
      <dgm:spPr/>
      <dgm:t>
        <a:bodyPr/>
        <a:lstStyle/>
        <a:p>
          <a:r>
            <a:rPr lang="zh-TW" altLang="en-US" sz="3200" dirty="0" smtClean="0">
              <a:latin typeface="Adobe 繁黑體 Std B" pitchFamily="34" charset="-120"/>
              <a:ea typeface="Adobe 繁黑體 Std B" pitchFamily="34" charset="-120"/>
            </a:rPr>
            <a:t>可快速查詢景點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AD2DDA5B-1608-4EA5-956C-E9068497289A}" type="parTrans" cxnId="{F99AC22D-4472-427D-812F-C95F5B042F79}">
      <dgm:prSet/>
      <dgm:spPr/>
      <dgm:t>
        <a:bodyPr/>
        <a:lstStyle/>
        <a:p>
          <a:endParaRPr lang="zh-TW" altLang="en-US"/>
        </a:p>
      </dgm:t>
    </dgm:pt>
    <dgm:pt modelId="{4FFE89E4-BA89-40AC-A045-E1B096DA58A0}" type="sibTrans" cxnId="{F99AC22D-4472-427D-812F-C95F5B042F79}">
      <dgm:prSet/>
      <dgm:spPr/>
      <dgm:t>
        <a:bodyPr/>
        <a:lstStyle/>
        <a:p>
          <a:endParaRPr lang="zh-TW" altLang="en-US"/>
        </a:p>
      </dgm:t>
    </dgm:pt>
    <dgm:pt modelId="{24B0604C-3B9C-426A-8E55-DA607E22CE3F}">
      <dgm:prSet phldrT="[文字]" custT="1"/>
      <dgm:spPr/>
      <dgm:t>
        <a:bodyPr/>
        <a:lstStyle/>
        <a:p>
          <a:pPr rtl="0"/>
          <a:r>
            <a:rPr lang="zh-TW" altLang="en-US" sz="3200" dirty="0" smtClean="0">
              <a:latin typeface="Adobe 繁黑體 Std B" pitchFamily="34" charset="-120"/>
              <a:ea typeface="Adobe 繁黑體 Std B" pitchFamily="34" charset="-120"/>
            </a:rPr>
            <a:t>可自訂行程</a:t>
          </a:r>
          <a:r>
            <a:rPr lang="en-US" altLang="zh-TW" sz="3200" dirty="0" smtClean="0">
              <a:latin typeface="Adobe 繁黑體 Std B" pitchFamily="34" charset="-120"/>
              <a:ea typeface="Adobe 繁黑體 Std B" pitchFamily="34" charset="-120"/>
            </a:rPr>
            <a:t>-</a:t>
          </a:r>
          <a:r>
            <a:rPr lang="zh-TW" altLang="en-US" sz="3200" dirty="0" smtClean="0">
              <a:latin typeface="Adobe 繁黑體 Std B" pitchFamily="34" charset="-120"/>
              <a:ea typeface="Adobe 繁黑體 Std B" pitchFamily="34" charset="-120"/>
            </a:rPr>
            <a:t>系統計算最佳走法</a:t>
          </a:r>
          <a:r>
            <a:rPr lang="en-US" altLang="zh-TW" sz="3200" dirty="0" smtClean="0">
              <a:latin typeface="Adobe 繁黑體 Std B" pitchFamily="34" charset="-120"/>
              <a:ea typeface="Adobe 繁黑體 Std B" pitchFamily="34" charset="-120"/>
            </a:rPr>
            <a:t>&amp;</a:t>
          </a:r>
          <a:r>
            <a:rPr lang="zh-TW" altLang="en-US" sz="3200" dirty="0" smtClean="0">
              <a:latin typeface="Adobe 繁黑體 Std B" pitchFamily="34" charset="-120"/>
              <a:ea typeface="Adobe 繁黑體 Std B" pitchFamily="34" charset="-120"/>
            </a:rPr>
            <a:t>二分法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8B7E219B-9EFD-4D3B-8615-826A46310C07}" type="parTrans" cxnId="{F1A96BF1-532D-4279-BDA8-DE05E36C9BE5}">
      <dgm:prSet/>
      <dgm:spPr/>
      <dgm:t>
        <a:bodyPr/>
        <a:lstStyle/>
        <a:p>
          <a:endParaRPr lang="zh-TW" altLang="en-US"/>
        </a:p>
      </dgm:t>
    </dgm:pt>
    <dgm:pt modelId="{7338A437-D0D5-469B-AF81-43CE261BE563}" type="sibTrans" cxnId="{F1A96BF1-532D-4279-BDA8-DE05E36C9BE5}">
      <dgm:prSet/>
      <dgm:spPr/>
      <dgm:t>
        <a:bodyPr/>
        <a:lstStyle/>
        <a:p>
          <a:endParaRPr lang="zh-TW" altLang="en-US"/>
        </a:p>
      </dgm:t>
    </dgm:pt>
    <dgm:pt modelId="{91394BAE-5E97-4E53-A4E9-30C17891EA9C}">
      <dgm:prSet phldrT="[文字]" custT="1"/>
      <dgm:spPr/>
      <dgm:t>
        <a:bodyPr/>
        <a:lstStyle/>
        <a:p>
          <a:r>
            <a:rPr lang="zh-TW" altLang="en-US" sz="3200" u="sng" dirty="0" smtClean="0">
              <a:latin typeface="Adobe 繁黑體 Std B" pitchFamily="34" charset="-120"/>
              <a:ea typeface="Adobe 繁黑體 Std B" pitchFamily="34" charset="-120"/>
            </a:rPr>
            <a:t>花蓮近期當地慶典活動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3D9F5AB6-4E08-4B40-8FF3-FB92FAA7DAF9}" type="parTrans" cxnId="{77EB08C9-84A2-4156-8163-BDB38E9EB35A}">
      <dgm:prSet/>
      <dgm:spPr/>
      <dgm:t>
        <a:bodyPr/>
        <a:lstStyle/>
        <a:p>
          <a:endParaRPr lang="zh-TW" altLang="en-US"/>
        </a:p>
      </dgm:t>
    </dgm:pt>
    <dgm:pt modelId="{33DD1FED-5E51-4E9E-A779-F7A24D60E172}" type="sibTrans" cxnId="{77EB08C9-84A2-4156-8163-BDB38E9EB35A}">
      <dgm:prSet/>
      <dgm:spPr/>
      <dgm:t>
        <a:bodyPr/>
        <a:lstStyle/>
        <a:p>
          <a:endParaRPr lang="zh-TW" altLang="en-US"/>
        </a:p>
      </dgm:t>
    </dgm:pt>
    <dgm:pt modelId="{EF9D21BE-EAC6-4276-83BE-00BD2D9BB3B2}">
      <dgm:prSet phldrT="[文字]" custT="1"/>
      <dgm:spPr/>
      <dgm:t>
        <a:bodyPr/>
        <a:lstStyle/>
        <a:p>
          <a:r>
            <a:rPr lang="zh-TW" altLang="en-US" sz="3200" u="sng" dirty="0" smtClean="0">
              <a:latin typeface="Adobe 繁黑體 Std B" pitchFamily="34" charset="-120"/>
              <a:ea typeface="Adobe 繁黑體 Std B" pitchFamily="34" charset="-120"/>
            </a:rPr>
            <a:t>客製化個人</a:t>
          </a:r>
          <a:r>
            <a:rPr lang="en-US" altLang="zh-TW" sz="3200" u="sng" dirty="0" smtClean="0">
              <a:latin typeface="Adobe 繁黑體 Std B" pitchFamily="34" charset="-120"/>
              <a:ea typeface="Adobe 繁黑體 Std B" pitchFamily="34" charset="-120"/>
            </a:rPr>
            <a:t>APP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677D9B41-5C8C-4DC3-818C-E6496B5059AC}" type="parTrans" cxnId="{93601744-2612-4DC1-938F-671AA42471D3}">
      <dgm:prSet/>
      <dgm:spPr/>
      <dgm:t>
        <a:bodyPr/>
        <a:lstStyle/>
        <a:p>
          <a:endParaRPr lang="zh-TW" altLang="en-US"/>
        </a:p>
      </dgm:t>
    </dgm:pt>
    <dgm:pt modelId="{712EA22B-70FF-4115-B4B9-6653AA1D7BEA}" type="sibTrans" cxnId="{93601744-2612-4DC1-938F-671AA42471D3}">
      <dgm:prSet/>
      <dgm:spPr/>
      <dgm:t>
        <a:bodyPr/>
        <a:lstStyle/>
        <a:p>
          <a:endParaRPr lang="zh-TW" altLang="en-US"/>
        </a:p>
      </dgm:t>
    </dgm:pt>
    <dgm:pt modelId="{CABCF512-4930-49F1-8061-1E151027D5F5}" type="pres">
      <dgm:prSet presAssocID="{F03FBF68-B057-45C2-A5C5-3E3A9FFA1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D843D1-68DE-457C-B867-2E183B339575}" type="pres">
      <dgm:prSet presAssocID="{79E1534B-8718-4CE8-B1F7-BC9EC60FB6C2}" presName="parentText" presStyleLbl="node1" presStyleIdx="0" presStyleCnt="2" custScaleY="725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FB87B8-0941-4B18-8AC6-CC540374F57C}" type="pres">
      <dgm:prSet presAssocID="{79E1534B-8718-4CE8-B1F7-BC9EC60FB6C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FE5267-D903-488D-9BDB-44CA9A8D52A4}" type="pres">
      <dgm:prSet presAssocID="{91394BAE-5E97-4E53-A4E9-30C17891EA9C}" presName="parentText" presStyleLbl="node1" presStyleIdx="1" presStyleCnt="2" custScaleY="70213" custLinFactNeighborX="126" custLinFactNeighborY="-407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9E1C2A-0823-4524-A802-3FA579EDC8F3}" type="pres">
      <dgm:prSet presAssocID="{91394BAE-5E97-4E53-A4E9-30C17891EA9C}" presName="childText" presStyleLbl="revTx" presStyleIdx="1" presStyleCnt="2" custLinFactNeighborX="-749" custLinFactNeighborY="-30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83B353-0588-4DC7-BD0D-509BD94AF7DD}" type="presOf" srcId="{79E1534B-8718-4CE8-B1F7-BC9EC60FB6C2}" destId="{15D843D1-68DE-457C-B867-2E183B339575}" srcOrd="0" destOrd="0" presId="urn:microsoft.com/office/officeart/2005/8/layout/vList2"/>
    <dgm:cxn modelId="{77EB08C9-84A2-4156-8163-BDB38E9EB35A}" srcId="{F03FBF68-B057-45C2-A5C5-3E3A9FFA1BDD}" destId="{91394BAE-5E97-4E53-A4E9-30C17891EA9C}" srcOrd="1" destOrd="0" parTransId="{3D9F5AB6-4E08-4B40-8FF3-FB92FAA7DAF9}" sibTransId="{33DD1FED-5E51-4E9E-A779-F7A24D60E172}"/>
    <dgm:cxn modelId="{50D841EB-1A87-4592-9671-87E710A88DCE}" type="presOf" srcId="{EF9D21BE-EAC6-4276-83BE-00BD2D9BB3B2}" destId="{599E1C2A-0823-4524-A802-3FA579EDC8F3}" srcOrd="0" destOrd="0" presId="urn:microsoft.com/office/officeart/2005/8/layout/vList2"/>
    <dgm:cxn modelId="{93601744-2612-4DC1-938F-671AA42471D3}" srcId="{91394BAE-5E97-4E53-A4E9-30C17891EA9C}" destId="{EF9D21BE-EAC6-4276-83BE-00BD2D9BB3B2}" srcOrd="0" destOrd="0" parTransId="{677D9B41-5C8C-4DC3-818C-E6496B5059AC}" sibTransId="{712EA22B-70FF-4115-B4B9-6653AA1D7BEA}"/>
    <dgm:cxn modelId="{F99AC22D-4472-427D-812F-C95F5B042F79}" srcId="{F03FBF68-B057-45C2-A5C5-3E3A9FFA1BDD}" destId="{79E1534B-8718-4CE8-B1F7-BC9EC60FB6C2}" srcOrd="0" destOrd="0" parTransId="{AD2DDA5B-1608-4EA5-956C-E9068497289A}" sibTransId="{4FFE89E4-BA89-40AC-A045-E1B096DA58A0}"/>
    <dgm:cxn modelId="{F1A96BF1-532D-4279-BDA8-DE05E36C9BE5}" srcId="{79E1534B-8718-4CE8-B1F7-BC9EC60FB6C2}" destId="{24B0604C-3B9C-426A-8E55-DA607E22CE3F}" srcOrd="0" destOrd="0" parTransId="{8B7E219B-9EFD-4D3B-8615-826A46310C07}" sibTransId="{7338A437-D0D5-469B-AF81-43CE261BE563}"/>
    <dgm:cxn modelId="{E5E219B7-FC6A-487B-8ED7-A1B2C706F9B7}" type="presOf" srcId="{24B0604C-3B9C-426A-8E55-DA607E22CE3F}" destId="{4CFB87B8-0941-4B18-8AC6-CC540374F57C}" srcOrd="0" destOrd="0" presId="urn:microsoft.com/office/officeart/2005/8/layout/vList2"/>
    <dgm:cxn modelId="{9E7C2F93-B8FD-439A-93C1-12B66E7471AC}" type="presOf" srcId="{F03FBF68-B057-45C2-A5C5-3E3A9FFA1BDD}" destId="{CABCF512-4930-49F1-8061-1E151027D5F5}" srcOrd="0" destOrd="0" presId="urn:microsoft.com/office/officeart/2005/8/layout/vList2"/>
    <dgm:cxn modelId="{0E50B736-F45C-4005-AFB9-0534B7282D72}" type="presOf" srcId="{91394BAE-5E97-4E53-A4E9-30C17891EA9C}" destId="{58FE5267-D903-488D-9BDB-44CA9A8D52A4}" srcOrd="0" destOrd="0" presId="urn:microsoft.com/office/officeart/2005/8/layout/vList2"/>
    <dgm:cxn modelId="{B7278C50-9041-48E6-ACBF-BDE794059BD4}" type="presParOf" srcId="{CABCF512-4930-49F1-8061-1E151027D5F5}" destId="{15D843D1-68DE-457C-B867-2E183B339575}" srcOrd="0" destOrd="0" presId="urn:microsoft.com/office/officeart/2005/8/layout/vList2"/>
    <dgm:cxn modelId="{04D0FA23-A3D1-4C42-9FD3-D6458F1A2234}" type="presParOf" srcId="{CABCF512-4930-49F1-8061-1E151027D5F5}" destId="{4CFB87B8-0941-4B18-8AC6-CC540374F57C}" srcOrd="1" destOrd="0" presId="urn:microsoft.com/office/officeart/2005/8/layout/vList2"/>
    <dgm:cxn modelId="{5BF6F1B4-4A95-4CB9-9F88-D2D023E67444}" type="presParOf" srcId="{CABCF512-4930-49F1-8061-1E151027D5F5}" destId="{58FE5267-D903-488D-9BDB-44CA9A8D52A4}" srcOrd="2" destOrd="0" presId="urn:microsoft.com/office/officeart/2005/8/layout/vList2"/>
    <dgm:cxn modelId="{0CB86A21-686B-4ACC-810D-8C0D0ECA06C2}" type="presParOf" srcId="{CABCF512-4930-49F1-8061-1E151027D5F5}" destId="{599E1C2A-0823-4524-A802-3FA579EDC8F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C7C415-589D-46FD-8BE1-BD48A6279664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6985DEDC-4AFB-4054-A9E3-798F712EF8D2}">
      <dgm:prSet phldrT="[文字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dirty="0" smtClean="0">
              <a:latin typeface="Adobe 繁黑體 Std B" pitchFamily="34" charset="-120"/>
              <a:ea typeface="Adobe 繁黑體 Std B" pitchFamily="34" charset="-120"/>
            </a:rPr>
            <a:t>路線圖</a:t>
          </a:r>
          <a:endParaRPr lang="zh-TW" altLang="en-US" sz="28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02F3FFD6-3C21-4CD9-949D-7FFE43F10926}" type="parTrans" cxnId="{8C8511E0-F9FC-414C-885E-8BCA4C8A6F97}">
      <dgm:prSet/>
      <dgm:spPr/>
      <dgm:t>
        <a:bodyPr/>
        <a:lstStyle/>
        <a:p>
          <a:endParaRPr lang="zh-TW" altLang="en-US"/>
        </a:p>
      </dgm:t>
    </dgm:pt>
    <dgm:pt modelId="{CDAE9CC5-6F35-4E81-A7B9-4EE74287ED26}" type="sibTrans" cxnId="{8C8511E0-F9FC-414C-885E-8BCA4C8A6F97}">
      <dgm:prSet/>
      <dgm:spPr/>
      <dgm:t>
        <a:bodyPr/>
        <a:lstStyle/>
        <a:p>
          <a:endParaRPr lang="zh-TW" altLang="en-US"/>
        </a:p>
      </dgm:t>
    </dgm:pt>
    <dgm:pt modelId="{731AAA2A-58CC-4D65-8E90-4EF461738453}">
      <dgm:prSet phldrT="[文字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dirty="0" smtClean="0">
              <a:latin typeface="Adobe 繁黑體 Std B" pitchFamily="34" charset="-120"/>
              <a:ea typeface="Adobe 繁黑體 Std B" pitchFamily="34" charset="-120"/>
            </a:rPr>
            <a:t>交通資訊</a:t>
          </a:r>
          <a:endParaRPr lang="zh-TW" altLang="en-US" sz="28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952E42F8-6016-4835-855E-CA67F24D7569}" type="parTrans" cxnId="{07E05EB8-8FE0-4712-A21F-217776AC0AFD}">
      <dgm:prSet/>
      <dgm:spPr/>
      <dgm:t>
        <a:bodyPr/>
        <a:lstStyle/>
        <a:p>
          <a:endParaRPr lang="zh-TW" altLang="en-US"/>
        </a:p>
      </dgm:t>
    </dgm:pt>
    <dgm:pt modelId="{4D6B2C71-C0C3-425A-BB50-CF9616234880}" type="sibTrans" cxnId="{07E05EB8-8FE0-4712-A21F-217776AC0AFD}">
      <dgm:prSet/>
      <dgm:spPr/>
      <dgm:t>
        <a:bodyPr/>
        <a:lstStyle/>
        <a:p>
          <a:endParaRPr lang="zh-TW" altLang="en-US"/>
        </a:p>
      </dgm:t>
    </dgm:pt>
    <dgm:pt modelId="{3BFB0FE1-FC46-4E11-A171-CB5C33FF074E}">
      <dgm:prSet phldrT="[文字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dirty="0" smtClean="0">
              <a:latin typeface="Adobe 繁黑體 Std B" pitchFamily="34" charset="-120"/>
              <a:ea typeface="Adobe 繁黑體 Std B" pitchFamily="34" charset="-120"/>
            </a:rPr>
            <a:t>行程規劃</a:t>
          </a:r>
          <a:endParaRPr lang="zh-TW" altLang="en-US" sz="28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4823041A-26E3-4702-B6AF-FA59260A6113}" type="parTrans" cxnId="{CD9E3BB5-5605-48AD-97FE-5EC870CEA11B}">
      <dgm:prSet/>
      <dgm:spPr/>
      <dgm:t>
        <a:bodyPr/>
        <a:lstStyle/>
        <a:p>
          <a:endParaRPr lang="zh-TW" altLang="en-US"/>
        </a:p>
      </dgm:t>
    </dgm:pt>
    <dgm:pt modelId="{9969BF53-F239-4CD1-A683-DB39ED489871}" type="sibTrans" cxnId="{CD9E3BB5-5605-48AD-97FE-5EC870CEA11B}">
      <dgm:prSet/>
      <dgm:spPr/>
      <dgm:t>
        <a:bodyPr/>
        <a:lstStyle/>
        <a:p>
          <a:endParaRPr lang="zh-TW" altLang="en-US"/>
        </a:p>
      </dgm:t>
    </dgm:pt>
    <dgm:pt modelId="{CF1F106F-5A02-4C9E-8C46-14235BE4D590}" type="pres">
      <dgm:prSet presAssocID="{DAC7C415-589D-46FD-8BE1-BD48A6279664}" presName="Name0" presStyleCnt="0">
        <dgm:presLayoutVars>
          <dgm:resizeHandles/>
        </dgm:presLayoutVars>
      </dgm:prSet>
      <dgm:spPr/>
    </dgm:pt>
    <dgm:pt modelId="{69974006-CE56-4D67-8ED8-A0C2A2B6368C}" type="pres">
      <dgm:prSet presAssocID="{6985DEDC-4AFB-4054-A9E3-798F712EF8D2}" presName="text" presStyleLbl="node1" presStyleIdx="0" presStyleCnt="3" custScaleX="154091" custScaleY="130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AA0E5D-5219-4AD1-92DE-9D517A6F207B}" type="pres">
      <dgm:prSet presAssocID="{CDAE9CC5-6F35-4E81-A7B9-4EE74287ED26}" presName="space" presStyleCnt="0"/>
      <dgm:spPr/>
    </dgm:pt>
    <dgm:pt modelId="{E4C55C3F-BA0C-48A7-9DD8-84C64AA4D082}" type="pres">
      <dgm:prSet presAssocID="{731AAA2A-58CC-4D65-8E90-4EF461738453}" presName="text" presStyleLbl="node1" presStyleIdx="1" presStyleCnt="3" custScaleX="118870" custScaleY="144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4B7EC3-DBA6-4736-8CCF-238651002BF4}" type="pres">
      <dgm:prSet presAssocID="{4D6B2C71-C0C3-425A-BB50-CF9616234880}" presName="space" presStyleCnt="0"/>
      <dgm:spPr/>
    </dgm:pt>
    <dgm:pt modelId="{38902D4E-DD1D-47B2-8347-F02DF66CC06D}" type="pres">
      <dgm:prSet presAssocID="{3BFB0FE1-FC46-4E11-A171-CB5C33FF074E}" presName="text" presStyleLbl="node1" presStyleIdx="2" presStyleCnt="3" custScaleX="118870" custScaleY="141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AB4D7F-5954-4E69-AD3F-0B9FE0E9A765}" type="presOf" srcId="{6985DEDC-4AFB-4054-A9E3-798F712EF8D2}" destId="{69974006-CE56-4D67-8ED8-A0C2A2B6368C}" srcOrd="0" destOrd="0" presId="urn:diagrams.loki3.com/VaryingWidthList+Icon"/>
    <dgm:cxn modelId="{8C8511E0-F9FC-414C-885E-8BCA4C8A6F97}" srcId="{DAC7C415-589D-46FD-8BE1-BD48A6279664}" destId="{6985DEDC-4AFB-4054-A9E3-798F712EF8D2}" srcOrd="0" destOrd="0" parTransId="{02F3FFD6-3C21-4CD9-949D-7FFE43F10926}" sibTransId="{CDAE9CC5-6F35-4E81-A7B9-4EE74287ED26}"/>
    <dgm:cxn modelId="{721DFC8D-6519-4D74-A7CA-9DAD57032A2B}" type="presOf" srcId="{731AAA2A-58CC-4D65-8E90-4EF461738453}" destId="{E4C55C3F-BA0C-48A7-9DD8-84C64AA4D082}" srcOrd="0" destOrd="0" presId="urn:diagrams.loki3.com/VaryingWidthList+Icon"/>
    <dgm:cxn modelId="{07E05EB8-8FE0-4712-A21F-217776AC0AFD}" srcId="{DAC7C415-589D-46FD-8BE1-BD48A6279664}" destId="{731AAA2A-58CC-4D65-8E90-4EF461738453}" srcOrd="1" destOrd="0" parTransId="{952E42F8-6016-4835-855E-CA67F24D7569}" sibTransId="{4D6B2C71-C0C3-425A-BB50-CF9616234880}"/>
    <dgm:cxn modelId="{DA111BAB-AE33-4A37-B837-EEFFDE9B171A}" type="presOf" srcId="{3BFB0FE1-FC46-4E11-A171-CB5C33FF074E}" destId="{38902D4E-DD1D-47B2-8347-F02DF66CC06D}" srcOrd="0" destOrd="0" presId="urn:diagrams.loki3.com/VaryingWidthList+Icon"/>
    <dgm:cxn modelId="{CD9E3BB5-5605-48AD-97FE-5EC870CEA11B}" srcId="{DAC7C415-589D-46FD-8BE1-BD48A6279664}" destId="{3BFB0FE1-FC46-4E11-A171-CB5C33FF074E}" srcOrd="2" destOrd="0" parTransId="{4823041A-26E3-4702-B6AF-FA59260A6113}" sibTransId="{9969BF53-F239-4CD1-A683-DB39ED489871}"/>
    <dgm:cxn modelId="{EAF08D33-11CD-41D5-8D40-1298C0C0B744}" type="presOf" srcId="{DAC7C415-589D-46FD-8BE1-BD48A6279664}" destId="{CF1F106F-5A02-4C9E-8C46-14235BE4D590}" srcOrd="0" destOrd="0" presId="urn:diagrams.loki3.com/VaryingWidthList+Icon"/>
    <dgm:cxn modelId="{6226D69C-C202-44BA-861E-FD57C758E8EE}" type="presParOf" srcId="{CF1F106F-5A02-4C9E-8C46-14235BE4D590}" destId="{69974006-CE56-4D67-8ED8-A0C2A2B6368C}" srcOrd="0" destOrd="0" presId="urn:diagrams.loki3.com/VaryingWidthList+Icon"/>
    <dgm:cxn modelId="{066C0A1E-2BBC-4D56-8140-DA4095C2B276}" type="presParOf" srcId="{CF1F106F-5A02-4C9E-8C46-14235BE4D590}" destId="{8CAA0E5D-5219-4AD1-92DE-9D517A6F207B}" srcOrd="1" destOrd="0" presId="urn:diagrams.loki3.com/VaryingWidthList+Icon"/>
    <dgm:cxn modelId="{418EE441-936D-47C9-BB2B-26394395DE60}" type="presParOf" srcId="{CF1F106F-5A02-4C9E-8C46-14235BE4D590}" destId="{E4C55C3F-BA0C-48A7-9DD8-84C64AA4D082}" srcOrd="2" destOrd="0" presId="urn:diagrams.loki3.com/VaryingWidthList+Icon"/>
    <dgm:cxn modelId="{C26D431C-DC95-4042-B8C4-968171519991}" type="presParOf" srcId="{CF1F106F-5A02-4C9E-8C46-14235BE4D590}" destId="{1A4B7EC3-DBA6-4736-8CCF-238651002BF4}" srcOrd="3" destOrd="0" presId="urn:diagrams.loki3.com/VaryingWidthList+Icon"/>
    <dgm:cxn modelId="{7309680E-6F9D-409F-922B-5E63D88A1965}" type="presParOf" srcId="{CF1F106F-5A02-4C9E-8C46-14235BE4D590}" destId="{38902D4E-DD1D-47B2-8347-F02DF66CC06D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D69D8-2B9F-4065-8FEA-8E1B0C6B5070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3DC0F43-23F4-4B6A-8B63-74156306255E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dirty="0" smtClean="0"/>
            <a:t>旅客方便</a:t>
          </a:r>
          <a:endParaRPr lang="zh-TW" altLang="en-US" sz="3600" dirty="0"/>
        </a:p>
      </dgm:t>
    </dgm:pt>
    <dgm:pt modelId="{269A45BE-3B8A-4249-86F2-4D851DCD8E17}" type="parTrans" cxnId="{BB1CAADD-91D2-4577-B38A-23BD84438A2F}">
      <dgm:prSet/>
      <dgm:spPr/>
      <dgm:t>
        <a:bodyPr/>
        <a:lstStyle/>
        <a:p>
          <a:endParaRPr lang="zh-TW" altLang="en-US"/>
        </a:p>
      </dgm:t>
    </dgm:pt>
    <dgm:pt modelId="{FA0CED43-44D4-4962-882E-EB1E38A0AF62}" type="sibTrans" cxnId="{BB1CAADD-91D2-4577-B38A-23BD84438A2F}">
      <dgm:prSet/>
      <dgm:spPr/>
      <dgm:t>
        <a:bodyPr/>
        <a:lstStyle/>
        <a:p>
          <a:endParaRPr lang="zh-TW" altLang="en-US"/>
        </a:p>
      </dgm:t>
    </dgm:pt>
    <dgm:pt modelId="{75BD979A-89FB-430F-BA5D-3DC479D485F9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dirty="0" smtClean="0"/>
            <a:t>商家方便</a:t>
          </a:r>
          <a:endParaRPr lang="zh-TW" altLang="en-US" sz="3600" dirty="0"/>
        </a:p>
      </dgm:t>
    </dgm:pt>
    <dgm:pt modelId="{EDF3AB6B-D520-4632-BE05-CF03AA02EDE3}" type="parTrans" cxnId="{96653E98-5F35-4E37-B3D1-3CE1A14BE9CE}">
      <dgm:prSet/>
      <dgm:spPr/>
      <dgm:t>
        <a:bodyPr/>
        <a:lstStyle/>
        <a:p>
          <a:endParaRPr lang="zh-TW" altLang="en-US"/>
        </a:p>
      </dgm:t>
    </dgm:pt>
    <dgm:pt modelId="{90713BEE-07AF-4CCC-B5E6-A904633ECADA}" type="sibTrans" cxnId="{96653E98-5F35-4E37-B3D1-3CE1A14BE9CE}">
      <dgm:prSet/>
      <dgm:spPr/>
      <dgm:t>
        <a:bodyPr/>
        <a:lstStyle/>
        <a:p>
          <a:endParaRPr lang="zh-TW" altLang="en-US"/>
        </a:p>
      </dgm:t>
    </dgm:pt>
    <dgm:pt modelId="{86776005-3845-4748-AAFB-4EB4656D4C31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dirty="0" smtClean="0"/>
            <a:t>花蓮</a:t>
          </a:r>
          <a:r>
            <a:rPr lang="en-US" altLang="zh-TW" sz="2400" dirty="0" smtClean="0"/>
            <a:t/>
          </a:r>
          <a:br>
            <a:rPr lang="en-US" altLang="zh-TW" sz="2400" dirty="0" smtClean="0"/>
          </a:br>
          <a:r>
            <a:rPr lang="zh-TW" altLang="en-US" sz="3200" dirty="0" smtClean="0"/>
            <a:t>旅遊</a:t>
          </a:r>
          <a:r>
            <a:rPr lang="en-US" altLang="zh-TW" sz="2400" dirty="0" smtClean="0"/>
            <a:t/>
          </a:r>
          <a:br>
            <a:rPr lang="en-US" altLang="zh-TW" sz="2400" dirty="0" smtClean="0"/>
          </a:br>
          <a:r>
            <a:rPr lang="zh-TW" altLang="en-US" sz="3200" dirty="0" smtClean="0"/>
            <a:t>好方便</a:t>
          </a:r>
          <a:endParaRPr lang="zh-TW" altLang="en-US" sz="2400" dirty="0"/>
        </a:p>
      </dgm:t>
    </dgm:pt>
    <dgm:pt modelId="{2255586E-4382-49DD-8616-CF14953EEA97}" type="parTrans" cxnId="{8AAEC748-8547-4662-BD7A-D7F582ED3B23}">
      <dgm:prSet/>
      <dgm:spPr/>
      <dgm:t>
        <a:bodyPr/>
        <a:lstStyle/>
        <a:p>
          <a:endParaRPr lang="zh-TW" altLang="en-US"/>
        </a:p>
      </dgm:t>
    </dgm:pt>
    <dgm:pt modelId="{10BF337D-D114-4B7B-A1DE-B59F3969D0E0}" type="sibTrans" cxnId="{8AAEC748-8547-4662-BD7A-D7F582ED3B23}">
      <dgm:prSet/>
      <dgm:spPr/>
      <dgm:t>
        <a:bodyPr/>
        <a:lstStyle/>
        <a:p>
          <a:endParaRPr lang="zh-TW" altLang="en-US"/>
        </a:p>
      </dgm:t>
    </dgm:pt>
    <dgm:pt modelId="{2802AC84-0CF1-4B3F-8B87-C5E9CE4B469B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dirty="0" smtClean="0"/>
            <a:t>政府方便</a:t>
          </a:r>
          <a:endParaRPr lang="zh-TW" altLang="en-US" sz="3600" dirty="0"/>
        </a:p>
      </dgm:t>
    </dgm:pt>
    <dgm:pt modelId="{0AA65288-B91A-4681-8EF1-0D6C809B1D79}" type="parTrans" cxnId="{3A442DC3-514D-4842-B475-ABF462620A68}">
      <dgm:prSet/>
      <dgm:spPr/>
      <dgm:t>
        <a:bodyPr/>
        <a:lstStyle/>
        <a:p>
          <a:endParaRPr lang="zh-TW" altLang="en-US"/>
        </a:p>
      </dgm:t>
    </dgm:pt>
    <dgm:pt modelId="{1E91691B-8A57-4DAA-9FDD-066C304B0E41}" type="sibTrans" cxnId="{3A442DC3-514D-4842-B475-ABF462620A68}">
      <dgm:prSet/>
      <dgm:spPr/>
      <dgm:t>
        <a:bodyPr/>
        <a:lstStyle/>
        <a:p>
          <a:endParaRPr lang="zh-TW" altLang="en-US"/>
        </a:p>
      </dgm:t>
    </dgm:pt>
    <dgm:pt modelId="{B499664F-1355-4B39-B59A-478344982A2B}" type="pres">
      <dgm:prSet presAssocID="{6F9D69D8-2B9F-4065-8FEA-8E1B0C6B507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9C0848-06F6-4EF9-BCBB-EE27C489EF4C}" type="pres">
      <dgm:prSet presAssocID="{6F9D69D8-2B9F-4065-8FEA-8E1B0C6B507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813618-2DCD-4FD0-9AD1-54A194B650BB}" type="pres">
      <dgm:prSet presAssocID="{6F9D69D8-2B9F-4065-8FEA-8E1B0C6B5070}" presName="triangle2" presStyleLbl="node1" presStyleIdx="1" presStyleCnt="4" custLinFactNeighborX="-1568" custLinFactNeighborY="31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5AD27-3CAB-471C-A5F4-C84DF4290BFD}" type="pres">
      <dgm:prSet presAssocID="{6F9D69D8-2B9F-4065-8FEA-8E1B0C6B507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55DAE2-256E-4D0A-B9DF-6033C62FF763}" type="pres">
      <dgm:prSet presAssocID="{6F9D69D8-2B9F-4065-8FEA-8E1B0C6B507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653E98-5F35-4E37-B3D1-3CE1A14BE9CE}" srcId="{6F9D69D8-2B9F-4065-8FEA-8E1B0C6B5070}" destId="{75BD979A-89FB-430F-BA5D-3DC479D485F9}" srcOrd="1" destOrd="0" parTransId="{EDF3AB6B-D520-4632-BE05-CF03AA02EDE3}" sibTransId="{90713BEE-07AF-4CCC-B5E6-A904633ECADA}"/>
    <dgm:cxn modelId="{F5C91A80-700D-4634-8834-36DED2EDE324}" type="presOf" srcId="{6F9D69D8-2B9F-4065-8FEA-8E1B0C6B5070}" destId="{B499664F-1355-4B39-B59A-478344982A2B}" srcOrd="0" destOrd="0" presId="urn:microsoft.com/office/officeart/2005/8/layout/pyramid4"/>
    <dgm:cxn modelId="{F94E905A-0ECC-408F-B119-9E5678E7D5AE}" type="presOf" srcId="{03DC0F43-23F4-4B6A-8B63-74156306255E}" destId="{5F9C0848-06F6-4EF9-BCBB-EE27C489EF4C}" srcOrd="0" destOrd="0" presId="urn:microsoft.com/office/officeart/2005/8/layout/pyramid4"/>
    <dgm:cxn modelId="{2F729F91-DC4E-4C42-9782-3F69EDACD4F8}" type="presOf" srcId="{86776005-3845-4748-AAFB-4EB4656D4C31}" destId="{A545AD27-3CAB-471C-A5F4-C84DF4290BFD}" srcOrd="0" destOrd="0" presId="urn:microsoft.com/office/officeart/2005/8/layout/pyramid4"/>
    <dgm:cxn modelId="{8AAEC748-8547-4662-BD7A-D7F582ED3B23}" srcId="{6F9D69D8-2B9F-4065-8FEA-8E1B0C6B5070}" destId="{86776005-3845-4748-AAFB-4EB4656D4C31}" srcOrd="2" destOrd="0" parTransId="{2255586E-4382-49DD-8616-CF14953EEA97}" sibTransId="{10BF337D-D114-4B7B-A1DE-B59F3969D0E0}"/>
    <dgm:cxn modelId="{BB1CAADD-91D2-4577-B38A-23BD84438A2F}" srcId="{6F9D69D8-2B9F-4065-8FEA-8E1B0C6B5070}" destId="{03DC0F43-23F4-4B6A-8B63-74156306255E}" srcOrd="0" destOrd="0" parTransId="{269A45BE-3B8A-4249-86F2-4D851DCD8E17}" sibTransId="{FA0CED43-44D4-4962-882E-EB1E38A0AF62}"/>
    <dgm:cxn modelId="{3A442DC3-514D-4842-B475-ABF462620A68}" srcId="{6F9D69D8-2B9F-4065-8FEA-8E1B0C6B5070}" destId="{2802AC84-0CF1-4B3F-8B87-C5E9CE4B469B}" srcOrd="3" destOrd="0" parTransId="{0AA65288-B91A-4681-8EF1-0D6C809B1D79}" sibTransId="{1E91691B-8A57-4DAA-9FDD-066C304B0E41}"/>
    <dgm:cxn modelId="{CD4DC63F-A5D2-4957-B642-27641D97E298}" type="presOf" srcId="{75BD979A-89FB-430F-BA5D-3DC479D485F9}" destId="{C9813618-2DCD-4FD0-9AD1-54A194B650BB}" srcOrd="0" destOrd="0" presId="urn:microsoft.com/office/officeart/2005/8/layout/pyramid4"/>
    <dgm:cxn modelId="{13EE8940-FADC-4214-BD9E-5D32694D4D72}" type="presOf" srcId="{2802AC84-0CF1-4B3F-8B87-C5E9CE4B469B}" destId="{FF55DAE2-256E-4D0A-B9DF-6033C62FF763}" srcOrd="0" destOrd="0" presId="urn:microsoft.com/office/officeart/2005/8/layout/pyramid4"/>
    <dgm:cxn modelId="{94B36C5B-01F9-4457-A232-7381CFA104CA}" type="presParOf" srcId="{B499664F-1355-4B39-B59A-478344982A2B}" destId="{5F9C0848-06F6-4EF9-BCBB-EE27C489EF4C}" srcOrd="0" destOrd="0" presId="urn:microsoft.com/office/officeart/2005/8/layout/pyramid4"/>
    <dgm:cxn modelId="{800E0137-EAFA-452F-BA82-B004B73B077C}" type="presParOf" srcId="{B499664F-1355-4B39-B59A-478344982A2B}" destId="{C9813618-2DCD-4FD0-9AD1-54A194B650BB}" srcOrd="1" destOrd="0" presId="urn:microsoft.com/office/officeart/2005/8/layout/pyramid4"/>
    <dgm:cxn modelId="{B146F8D1-79B2-4CB2-8287-4D578E2F3E1C}" type="presParOf" srcId="{B499664F-1355-4B39-B59A-478344982A2B}" destId="{A545AD27-3CAB-471C-A5F4-C84DF4290BFD}" srcOrd="2" destOrd="0" presId="urn:microsoft.com/office/officeart/2005/8/layout/pyramid4"/>
    <dgm:cxn modelId="{23C3A8F9-336C-47E3-9BB9-BF810F5AD11A}" type="presParOf" srcId="{B499664F-1355-4B39-B59A-478344982A2B}" destId="{FF55DAE2-256E-4D0A-B9DF-6033C62FF76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B03DB-8751-4ACE-AFF4-1C3413A14A0F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C281C-56CF-4E99-A5AB-5254511DE1CC}">
      <dsp:nvSpPr>
        <dsp:cNvPr id="0" name=""/>
        <dsp:cNvSpPr/>
      </dsp:nvSpPr>
      <dsp:spPr>
        <a:xfrm>
          <a:off x="448162" y="296937"/>
          <a:ext cx="7406656" cy="5942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介紹鐵道旅行</a:t>
          </a:r>
          <a:endParaRPr lang="zh-TW" altLang="en-US" sz="3000" kern="1200" baseline="0" dirty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448162" y="296937"/>
        <a:ext cx="7406656" cy="594256"/>
      </dsp:txXfrm>
    </dsp:sp>
    <dsp:sp modelId="{55641394-C2EC-4691-BAD7-FF68FC75A0D4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8F20-9739-43B4-A116-671FEE910D60}">
      <dsp:nvSpPr>
        <dsp:cNvPr id="0" name=""/>
        <dsp:cNvSpPr/>
      </dsp:nvSpPr>
      <dsp:spPr>
        <a:xfrm>
          <a:off x="873988" y="1188036"/>
          <a:ext cx="6980829" cy="594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SWOT</a:t>
          </a:r>
          <a:r>
            <a:rPr lang="zh-TW" altLang="en-US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分析</a:t>
          </a:r>
          <a:endParaRPr lang="zh-TW" altLang="en-US" sz="3000" kern="1200" baseline="0" dirty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873988" y="1188036"/>
        <a:ext cx="6980829" cy="594256"/>
      </dsp:txXfrm>
    </dsp:sp>
    <dsp:sp modelId="{57CB7D31-9635-4E47-9582-2E9FB664E9CB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FCF8E-C741-4B06-8CA6-3E806AC15A10}">
      <dsp:nvSpPr>
        <dsp:cNvPr id="0" name=""/>
        <dsp:cNvSpPr/>
      </dsp:nvSpPr>
      <dsp:spPr>
        <a:xfrm>
          <a:off x="1004683" y="2079135"/>
          <a:ext cx="6850135" cy="5942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本</a:t>
          </a:r>
          <a:r>
            <a:rPr lang="en-US" altLang="zh-TW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APP</a:t>
          </a:r>
          <a:r>
            <a:rPr lang="zh-TW" altLang="en-US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特色</a:t>
          </a:r>
          <a:endParaRPr lang="en-US" altLang="zh-TW" sz="3000" kern="1200" baseline="0"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1004683" y="2079135"/>
        <a:ext cx="6850135" cy="594256"/>
      </dsp:txXfrm>
    </dsp:sp>
    <dsp:sp modelId="{3453B503-0104-4FCF-A554-665C1AD7C843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AD2C3-96DD-4487-BFDE-BD928F63B591}">
      <dsp:nvSpPr>
        <dsp:cNvPr id="0" name=""/>
        <dsp:cNvSpPr/>
      </dsp:nvSpPr>
      <dsp:spPr>
        <a:xfrm>
          <a:off x="873988" y="2970234"/>
          <a:ext cx="6980829" cy="594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實例</a:t>
          </a:r>
          <a:endParaRPr lang="en-US" altLang="zh-TW" sz="3000" kern="1200" baseline="0"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873988" y="2970234"/>
        <a:ext cx="6980829" cy="594256"/>
      </dsp:txXfrm>
    </dsp:sp>
    <dsp:sp modelId="{9DE160A9-AB37-4B27-BF24-8A0652DAF4DB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820C5-FAF7-4A89-9EA7-7419BC82AAD2}">
      <dsp:nvSpPr>
        <dsp:cNvPr id="0" name=""/>
        <dsp:cNvSpPr/>
      </dsp:nvSpPr>
      <dsp:spPr>
        <a:xfrm>
          <a:off x="448162" y="3861333"/>
          <a:ext cx="7406656" cy="5942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baseline="0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rPr>
            <a:t>創意構想</a:t>
          </a:r>
          <a:endParaRPr lang="en-US" altLang="zh-TW" sz="3000" kern="1200" baseline="0"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448162" y="3861333"/>
        <a:ext cx="7406656" cy="594256"/>
      </dsp:txXfrm>
    </dsp:sp>
    <dsp:sp modelId="{ECDC01B1-3F3E-450F-9590-7164EA150079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A0AE4-3433-4B33-A310-128D8BDE43B3}">
      <dsp:nvSpPr>
        <dsp:cNvPr id="0" name=""/>
        <dsp:cNvSpPr/>
      </dsp:nvSpPr>
      <dsp:spPr>
        <a:xfrm>
          <a:off x="2641984" y="0"/>
          <a:ext cx="5661248" cy="56612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E24C8FE-3CF8-421F-8516-DFC6610C1DE9}">
      <dsp:nvSpPr>
        <dsp:cNvPr id="0" name=""/>
        <dsp:cNvSpPr/>
      </dsp:nvSpPr>
      <dsp:spPr>
        <a:xfrm>
          <a:off x="3009965" y="367981"/>
          <a:ext cx="2264499" cy="22644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US" altLang="zh-TW" sz="3600" kern="1200" dirty="0" smtClean="0">
              <a:latin typeface="Adobe 繁黑體 Std B" pitchFamily="34" charset="-120"/>
              <a:ea typeface="Adobe 繁黑體 Std B" pitchFamily="34" charset="-120"/>
            </a:rPr>
            <a:t>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1.</a:t>
          </a:r>
          <a:r>
            <a:rPr lang="zh-TW" altLang="en-US" sz="1800" kern="1200" dirty="0" smtClean="0"/>
            <a:t>火車站普及</a:t>
          </a:r>
          <a:endParaRPr lang="en-US" altLang="zh-TW" sz="18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2.</a:t>
          </a:r>
          <a:r>
            <a:rPr lang="zh-TW" altLang="en-US" sz="1800" kern="1200" dirty="0" smtClean="0"/>
            <a:t>價格低廉</a:t>
          </a:r>
          <a:endParaRPr lang="en-US" altLang="zh-TW" sz="18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3.</a:t>
          </a:r>
          <a:r>
            <a:rPr lang="zh-TW" altLang="en-US" sz="1800" kern="1200" dirty="0" smtClean="0"/>
            <a:t>一日遊票或展覽</a:t>
          </a:r>
          <a:endParaRPr lang="en-US" altLang="zh-TW" sz="1800" kern="1200" dirty="0" smtClean="0"/>
        </a:p>
      </dsp:txBody>
      <dsp:txXfrm>
        <a:off x="3120509" y="478525"/>
        <a:ext cx="2043411" cy="2043411"/>
      </dsp:txXfrm>
    </dsp:sp>
    <dsp:sp modelId="{CF83E380-0324-403C-9319-51C7087080BE}">
      <dsp:nvSpPr>
        <dsp:cNvPr id="0" name=""/>
        <dsp:cNvSpPr/>
      </dsp:nvSpPr>
      <dsp:spPr>
        <a:xfrm>
          <a:off x="5670751" y="367981"/>
          <a:ext cx="2264499" cy="22644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US" altLang="zh-TW" sz="3600" kern="1200" dirty="0" smtClean="0">
              <a:latin typeface="Adobe 繁黑體 Std B" pitchFamily="34" charset="-120"/>
              <a:ea typeface="Adobe 繁黑體 Std B" pitchFamily="34" charset="-120"/>
            </a:rPr>
            <a:t>W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1.</a:t>
          </a:r>
          <a:r>
            <a:rPr lang="zh-TW" altLang="en-US" sz="1900" kern="1200" dirty="0" smtClean="0"/>
            <a:t>容易誤點</a:t>
          </a:r>
          <a:endParaRPr lang="en-US" altLang="zh-TW" sz="19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2.</a:t>
          </a:r>
          <a:r>
            <a:rPr lang="zh-TW" altLang="en-US" sz="1900" kern="1200" dirty="0" smtClean="0"/>
            <a:t>環境難以維持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900" kern="1200" dirty="0" smtClean="0"/>
        </a:p>
      </dsp:txBody>
      <dsp:txXfrm>
        <a:off x="5781295" y="478525"/>
        <a:ext cx="2043411" cy="2043411"/>
      </dsp:txXfrm>
    </dsp:sp>
    <dsp:sp modelId="{2A65F0F2-8F01-4004-84E5-F81C5E407A3A}">
      <dsp:nvSpPr>
        <dsp:cNvPr id="0" name=""/>
        <dsp:cNvSpPr/>
      </dsp:nvSpPr>
      <dsp:spPr>
        <a:xfrm>
          <a:off x="3009965" y="3028767"/>
          <a:ext cx="2264499" cy="22644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en-US" altLang="zh-TW" sz="3600" kern="1200" dirty="0" smtClean="0">
              <a:latin typeface="Adobe 繁黑體 Std B" pitchFamily="34" charset="-120"/>
              <a:ea typeface="Adobe 繁黑體 Std B" pitchFamily="34" charset="-120"/>
            </a:rPr>
            <a:t>O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1.</a:t>
          </a:r>
          <a:r>
            <a:rPr lang="zh-TW" altLang="en-US" sz="1900" kern="1200" dirty="0" smtClean="0"/>
            <a:t>環保意識提升</a:t>
          </a:r>
          <a:endParaRPr lang="en-US" altLang="zh-TW" sz="19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2.</a:t>
          </a:r>
          <a:r>
            <a:rPr lang="zh-TW" altLang="en-US" sz="1900" kern="1200" dirty="0" smtClean="0"/>
            <a:t>航空成本高</a:t>
          </a:r>
          <a:endParaRPr lang="en-US" altLang="zh-TW" sz="19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3.</a:t>
          </a:r>
          <a:r>
            <a:rPr lang="zh-TW" altLang="en-US" sz="1900" kern="1200" dirty="0" smtClean="0"/>
            <a:t>油價上漲</a:t>
          </a:r>
          <a:endParaRPr lang="en-US" altLang="zh-TW" sz="19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4.</a:t>
          </a:r>
          <a:r>
            <a:rPr lang="zh-TW" altLang="en-US" sz="1900" kern="1200" dirty="0" smtClean="0"/>
            <a:t>火車功能性提高</a:t>
          </a:r>
          <a:endParaRPr lang="zh-TW" altLang="en-US" sz="1900" kern="1200" dirty="0"/>
        </a:p>
      </dsp:txBody>
      <dsp:txXfrm>
        <a:off x="3120509" y="3139311"/>
        <a:ext cx="2043411" cy="2043411"/>
      </dsp:txXfrm>
    </dsp:sp>
    <dsp:sp modelId="{2C378F04-0974-4E19-B92D-E94F9E53FF82}">
      <dsp:nvSpPr>
        <dsp:cNvPr id="0" name=""/>
        <dsp:cNvSpPr/>
      </dsp:nvSpPr>
      <dsp:spPr>
        <a:xfrm>
          <a:off x="5688641" y="3024329"/>
          <a:ext cx="2264499" cy="22644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1600200">
            <a:lnSpc>
              <a:spcPct val="10000"/>
            </a:lnSpc>
            <a:spcBef>
              <a:spcPct val="0"/>
            </a:spcBef>
            <a:spcAft>
              <a:spcPts val="1000"/>
            </a:spcAft>
          </a:pPr>
          <a:r>
            <a:rPr lang="en-US" altLang="zh-TW" sz="3600" kern="1200" dirty="0" smtClean="0">
              <a:latin typeface="Adobe 繁黑體 Std B" pitchFamily="34" charset="-120"/>
              <a:ea typeface="Adobe 繁黑體 Std B" pitchFamily="34" charset="-120"/>
            </a:rPr>
            <a:t>T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1.</a:t>
          </a:r>
          <a:r>
            <a:rPr lang="zh-TW" altLang="en-US" sz="1900" kern="1200" dirty="0" smtClean="0"/>
            <a:t>大眾捷運多</a:t>
          </a:r>
          <a:endParaRPr lang="en-US" altLang="zh-TW" sz="19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2.</a:t>
          </a:r>
          <a:r>
            <a:rPr lang="zh-TW" altLang="en-US" sz="1900" kern="1200" dirty="0" smtClean="0"/>
            <a:t>公路持續興建</a:t>
          </a:r>
          <a:endParaRPr lang="en-US" altLang="zh-TW" sz="19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>
        <a:off x="5799185" y="3134873"/>
        <a:ext cx="2043411" cy="2043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77CF-ED3D-4574-8B4C-AC37BA623953}">
      <dsp:nvSpPr>
        <dsp:cNvPr id="0" name=""/>
        <dsp:cNvSpPr/>
      </dsp:nvSpPr>
      <dsp:spPr>
        <a:xfrm>
          <a:off x="0" y="0"/>
          <a:ext cx="8928992" cy="1597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優惠情報</a:t>
          </a:r>
          <a:endParaRPr lang="zh-TW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優惠情報有效期限基本上都是永久，應該要重點擷取有日期限制的優惠</a:t>
          </a:r>
          <a:endParaRPr lang="zh-TW" altLang="en-US" sz="1800" kern="1200" dirty="0"/>
        </a:p>
      </dsp:txBody>
      <dsp:txXfrm>
        <a:off x="1945566" y="0"/>
        <a:ext cx="6983425" cy="1597677"/>
      </dsp:txXfrm>
    </dsp:sp>
    <dsp:sp modelId="{9163CAC1-53F4-45DA-B9B6-7DC40D4A0BFD}">
      <dsp:nvSpPr>
        <dsp:cNvPr id="0" name=""/>
        <dsp:cNvSpPr/>
      </dsp:nvSpPr>
      <dsp:spPr>
        <a:xfrm>
          <a:off x="152562" y="68169"/>
          <a:ext cx="1800209" cy="14613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BB15A-807C-4E2A-BB87-EDC94D2C1669}">
      <dsp:nvSpPr>
        <dsp:cNvPr id="0" name=""/>
        <dsp:cNvSpPr/>
      </dsp:nvSpPr>
      <dsp:spPr>
        <a:xfrm>
          <a:off x="0" y="1707805"/>
          <a:ext cx="8928992" cy="1597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自訂行程</a:t>
          </a:r>
          <a:endParaRPr lang="zh-TW" alt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還要由喜愛的景點排行程，有點費時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不知道想去的地方就發揮不了自訂行程功能</a:t>
          </a:r>
          <a:endParaRPr lang="zh-TW" altLang="en-US" sz="1800" kern="1200" dirty="0"/>
        </a:p>
      </dsp:txBody>
      <dsp:txXfrm>
        <a:off x="1945566" y="1707805"/>
        <a:ext cx="6983425" cy="1597677"/>
      </dsp:txXfrm>
    </dsp:sp>
    <dsp:sp modelId="{5675C302-9F2E-4086-9997-152CB6AE9667}">
      <dsp:nvSpPr>
        <dsp:cNvPr id="0" name=""/>
        <dsp:cNvSpPr/>
      </dsp:nvSpPr>
      <dsp:spPr>
        <a:xfrm>
          <a:off x="159767" y="1917213"/>
          <a:ext cx="1785798" cy="1278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A44B4-E3A2-4B77-9D2A-3F7815F89291}">
      <dsp:nvSpPr>
        <dsp:cNvPr id="0" name=""/>
        <dsp:cNvSpPr/>
      </dsp:nvSpPr>
      <dsp:spPr>
        <a:xfrm>
          <a:off x="0" y="3514890"/>
          <a:ext cx="8928992" cy="1597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景點導覽</a:t>
          </a:r>
          <a:endParaRPr lang="zh-TW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大多是利用收尋引擎找出來的資料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無法靠景點導覽得知遊客的滿意度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</dsp:txBody>
      <dsp:txXfrm>
        <a:off x="1945566" y="3514890"/>
        <a:ext cx="6983425" cy="1597677"/>
      </dsp:txXfrm>
    </dsp:sp>
    <dsp:sp modelId="{E56DFB0D-D178-4C8A-B06F-7F5122B6C28D}">
      <dsp:nvSpPr>
        <dsp:cNvPr id="0" name=""/>
        <dsp:cNvSpPr/>
      </dsp:nvSpPr>
      <dsp:spPr>
        <a:xfrm>
          <a:off x="159767" y="3544715"/>
          <a:ext cx="1785798" cy="1538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843D1-68DE-457C-B867-2E183B339575}">
      <dsp:nvSpPr>
        <dsp:cNvPr id="0" name=""/>
        <dsp:cNvSpPr/>
      </dsp:nvSpPr>
      <dsp:spPr>
        <a:xfrm>
          <a:off x="0" y="347796"/>
          <a:ext cx="8229600" cy="869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Adobe 繁黑體 Std B" pitchFamily="34" charset="-120"/>
              <a:ea typeface="Adobe 繁黑體 Std B" pitchFamily="34" charset="-120"/>
            </a:rPr>
            <a:t>可快速查詢景點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42445" y="390241"/>
        <a:ext cx="8144710" cy="784592"/>
      </dsp:txXfrm>
    </dsp:sp>
    <dsp:sp modelId="{4CFB87B8-0941-4B18-8AC6-CC540374F57C}">
      <dsp:nvSpPr>
        <dsp:cNvPr id="0" name=""/>
        <dsp:cNvSpPr/>
      </dsp:nvSpPr>
      <dsp:spPr>
        <a:xfrm>
          <a:off x="0" y="1217278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kern="1200" dirty="0" smtClean="0">
              <a:latin typeface="Adobe 繁黑體 Std B" pitchFamily="34" charset="-120"/>
              <a:ea typeface="Adobe 繁黑體 Std B" pitchFamily="34" charset="-120"/>
            </a:rPr>
            <a:t>可自訂行程</a:t>
          </a:r>
          <a:r>
            <a:rPr lang="en-US" altLang="zh-TW" sz="3200" kern="1200" dirty="0" smtClean="0">
              <a:latin typeface="Adobe 繁黑體 Std B" pitchFamily="34" charset="-120"/>
              <a:ea typeface="Adobe 繁黑體 Std B" pitchFamily="34" charset="-120"/>
            </a:rPr>
            <a:t>-</a:t>
          </a:r>
          <a:r>
            <a:rPr lang="zh-TW" altLang="en-US" sz="3200" kern="1200" dirty="0" smtClean="0">
              <a:latin typeface="Adobe 繁黑體 Std B" pitchFamily="34" charset="-120"/>
              <a:ea typeface="Adobe 繁黑體 Std B" pitchFamily="34" charset="-120"/>
            </a:rPr>
            <a:t>系統計算最佳走法</a:t>
          </a:r>
          <a:r>
            <a:rPr lang="en-US" altLang="zh-TW" sz="3200" kern="1200" dirty="0" smtClean="0">
              <a:latin typeface="Adobe 繁黑體 Std B" pitchFamily="34" charset="-120"/>
              <a:ea typeface="Adobe 繁黑體 Std B" pitchFamily="34" charset="-120"/>
            </a:rPr>
            <a:t>&amp;</a:t>
          </a:r>
          <a:r>
            <a:rPr lang="zh-TW" altLang="en-US" sz="3200" kern="1200" dirty="0" smtClean="0">
              <a:latin typeface="Adobe 繁黑體 Std B" pitchFamily="34" charset="-120"/>
              <a:ea typeface="Adobe 繁黑體 Std B" pitchFamily="34" charset="-120"/>
            </a:rPr>
            <a:t>二分法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0" y="1217278"/>
        <a:ext cx="8229600" cy="1059840"/>
      </dsp:txXfrm>
    </dsp:sp>
    <dsp:sp modelId="{58FE5267-D903-488D-9BDB-44CA9A8D52A4}">
      <dsp:nvSpPr>
        <dsp:cNvPr id="0" name=""/>
        <dsp:cNvSpPr/>
      </dsp:nvSpPr>
      <dsp:spPr>
        <a:xfrm>
          <a:off x="0" y="1845075"/>
          <a:ext cx="8229600" cy="84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u="sng" kern="1200" dirty="0" smtClean="0">
              <a:latin typeface="Adobe 繁黑體 Std B" pitchFamily="34" charset="-120"/>
              <a:ea typeface="Adobe 繁黑體 Std B" pitchFamily="34" charset="-120"/>
            </a:rPr>
            <a:t>花蓮近期當地慶典活動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41064" y="1886139"/>
        <a:ext cx="8147472" cy="759079"/>
      </dsp:txXfrm>
    </dsp:sp>
    <dsp:sp modelId="{599E1C2A-0823-4524-A802-3FA579EDC8F3}">
      <dsp:nvSpPr>
        <dsp:cNvPr id="0" name=""/>
        <dsp:cNvSpPr/>
      </dsp:nvSpPr>
      <dsp:spPr>
        <a:xfrm>
          <a:off x="0" y="2757177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u="sng" kern="1200" dirty="0" smtClean="0">
              <a:latin typeface="Adobe 繁黑體 Std B" pitchFamily="34" charset="-120"/>
              <a:ea typeface="Adobe 繁黑體 Std B" pitchFamily="34" charset="-120"/>
            </a:rPr>
            <a:t>客製化個人</a:t>
          </a:r>
          <a:r>
            <a:rPr lang="en-US" altLang="zh-TW" sz="3200" u="sng" kern="1200" dirty="0" smtClean="0">
              <a:latin typeface="Adobe 繁黑體 Std B" pitchFamily="34" charset="-120"/>
              <a:ea typeface="Adobe 繁黑體 Std B" pitchFamily="34" charset="-120"/>
            </a:rPr>
            <a:t>APP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0" y="2757177"/>
        <a:ext cx="8229600" cy="105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74006-CE56-4D67-8ED8-A0C2A2B6368C}">
      <dsp:nvSpPr>
        <dsp:cNvPr id="0" name=""/>
        <dsp:cNvSpPr/>
      </dsp:nvSpPr>
      <dsp:spPr>
        <a:xfrm>
          <a:off x="216025" y="1009681"/>
          <a:ext cx="1872205" cy="545381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dobe 繁黑體 Std B" pitchFamily="34" charset="-120"/>
              <a:ea typeface="Adobe 繁黑體 Std B" pitchFamily="34" charset="-120"/>
            </a:rPr>
            <a:t>路線圖</a:t>
          </a:r>
          <a:endParaRPr lang="zh-TW" altLang="en-US" sz="28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216025" y="1009681"/>
        <a:ext cx="1872205" cy="545381"/>
      </dsp:txXfrm>
    </dsp:sp>
    <dsp:sp modelId="{E4C55C3F-BA0C-48A7-9DD8-84C64AA4D082}">
      <dsp:nvSpPr>
        <dsp:cNvPr id="0" name=""/>
        <dsp:cNvSpPr/>
      </dsp:nvSpPr>
      <dsp:spPr>
        <a:xfrm>
          <a:off x="216026" y="1763478"/>
          <a:ext cx="1872202" cy="603321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dobe 繁黑體 Std B" pitchFamily="34" charset="-120"/>
              <a:ea typeface="Adobe 繁黑體 Std B" pitchFamily="34" charset="-120"/>
            </a:rPr>
            <a:t>交通資訊</a:t>
          </a:r>
          <a:endParaRPr lang="zh-TW" altLang="en-US" sz="28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216026" y="1763478"/>
        <a:ext cx="1872202" cy="603321"/>
      </dsp:txXfrm>
    </dsp:sp>
    <dsp:sp modelId="{38902D4E-DD1D-47B2-8347-F02DF66CC06D}">
      <dsp:nvSpPr>
        <dsp:cNvPr id="0" name=""/>
        <dsp:cNvSpPr/>
      </dsp:nvSpPr>
      <dsp:spPr>
        <a:xfrm>
          <a:off x="216026" y="2575215"/>
          <a:ext cx="1872202" cy="59156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dobe 繁黑體 Std B" pitchFamily="34" charset="-120"/>
              <a:ea typeface="Adobe 繁黑體 Std B" pitchFamily="34" charset="-120"/>
            </a:rPr>
            <a:t>行程規劃</a:t>
          </a:r>
          <a:endParaRPr lang="zh-TW" altLang="en-US" sz="28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216026" y="2575215"/>
        <a:ext cx="1872202" cy="591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0848-06F6-4EF9-BCBB-EE27C489EF4C}">
      <dsp:nvSpPr>
        <dsp:cNvPr id="0" name=""/>
        <dsp:cNvSpPr/>
      </dsp:nvSpPr>
      <dsp:spPr>
        <a:xfrm>
          <a:off x="1839528" y="0"/>
          <a:ext cx="2964677" cy="2964677"/>
        </a:xfrm>
        <a:prstGeom prst="triangl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旅客方便</a:t>
          </a:r>
          <a:endParaRPr lang="zh-TW" altLang="en-US" sz="3600" kern="1200" dirty="0"/>
        </a:p>
      </dsp:txBody>
      <dsp:txXfrm>
        <a:off x="2580697" y="1482339"/>
        <a:ext cx="1482339" cy="1482338"/>
      </dsp:txXfrm>
    </dsp:sp>
    <dsp:sp modelId="{C9813618-2DCD-4FD0-9AD1-54A194B650BB}">
      <dsp:nvSpPr>
        <dsp:cNvPr id="0" name=""/>
        <dsp:cNvSpPr/>
      </dsp:nvSpPr>
      <dsp:spPr>
        <a:xfrm>
          <a:off x="310703" y="2964677"/>
          <a:ext cx="2964677" cy="2964677"/>
        </a:xfrm>
        <a:prstGeom prst="triangl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商家方便</a:t>
          </a:r>
          <a:endParaRPr lang="zh-TW" altLang="en-US" sz="3600" kern="1200" dirty="0"/>
        </a:p>
      </dsp:txBody>
      <dsp:txXfrm>
        <a:off x="1051872" y="4447016"/>
        <a:ext cx="1482339" cy="1482338"/>
      </dsp:txXfrm>
    </dsp:sp>
    <dsp:sp modelId="{A545AD27-3CAB-471C-A5F4-C84DF4290BFD}">
      <dsp:nvSpPr>
        <dsp:cNvPr id="0" name=""/>
        <dsp:cNvSpPr/>
      </dsp:nvSpPr>
      <dsp:spPr>
        <a:xfrm rot="10800000">
          <a:off x="1839528" y="2964677"/>
          <a:ext cx="2964677" cy="2964677"/>
        </a:xfrm>
        <a:prstGeom prst="triangl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花蓮</a:t>
          </a:r>
          <a:r>
            <a:rPr lang="en-US" altLang="zh-TW" sz="2400" kern="1200" dirty="0" smtClean="0"/>
            <a:t/>
          </a:r>
          <a:br>
            <a:rPr lang="en-US" altLang="zh-TW" sz="2400" kern="1200" dirty="0" smtClean="0"/>
          </a:br>
          <a:r>
            <a:rPr lang="zh-TW" altLang="en-US" sz="3200" kern="1200" dirty="0" smtClean="0"/>
            <a:t>旅遊</a:t>
          </a:r>
          <a:r>
            <a:rPr lang="en-US" altLang="zh-TW" sz="2400" kern="1200" dirty="0" smtClean="0"/>
            <a:t/>
          </a:r>
          <a:br>
            <a:rPr lang="en-US" altLang="zh-TW" sz="2400" kern="1200" dirty="0" smtClean="0"/>
          </a:br>
          <a:r>
            <a:rPr lang="zh-TW" altLang="en-US" sz="3200" kern="1200" dirty="0" smtClean="0"/>
            <a:t>好方便</a:t>
          </a:r>
          <a:endParaRPr lang="zh-TW" altLang="en-US" sz="2400" kern="1200" dirty="0"/>
        </a:p>
      </dsp:txBody>
      <dsp:txXfrm rot="10800000">
        <a:off x="2580697" y="2964677"/>
        <a:ext cx="1482339" cy="1482338"/>
      </dsp:txXfrm>
    </dsp:sp>
    <dsp:sp modelId="{FF55DAE2-256E-4D0A-B9DF-6033C62FF763}">
      <dsp:nvSpPr>
        <dsp:cNvPr id="0" name=""/>
        <dsp:cNvSpPr/>
      </dsp:nvSpPr>
      <dsp:spPr>
        <a:xfrm>
          <a:off x="3321867" y="2964677"/>
          <a:ext cx="2964677" cy="2964677"/>
        </a:xfrm>
        <a:prstGeom prst="triangl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政府方便</a:t>
          </a:r>
          <a:endParaRPr lang="zh-TW" altLang="en-US" sz="3600" kern="1200" dirty="0"/>
        </a:p>
      </dsp:txBody>
      <dsp:txXfrm>
        <a:off x="4063036" y="4447016"/>
        <a:ext cx="1482339" cy="1482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變化寬度清單"/>
  <dgm:desc val="用來強調不同比重的項目。適用在 [階層 1] 有大量文字的情況。每個圖案都各自獨立，根據其文字決定寬度。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33BE-BB67-4283-B2D1-AC69C3F6A514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FCBE-0622-44EC-8476-4E7BB04703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0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r>
              <a:rPr lang="en-US" altLang="zh-TW" dirty="0" smtClean="0"/>
              <a:t>:</a:t>
            </a:r>
            <a:r>
              <a:rPr lang="zh-TW" altLang="en-US" dirty="0" smtClean="0"/>
              <a:t>介紹報告項目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介紹簡報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08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介紹鐵道旅行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說明鐵道旅行與一般旅行的不同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說明鐵道旅行的誘因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藉由鐵道達成輕旅行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介紹「途中下車」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25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◎</a:t>
            </a:r>
            <a:r>
              <a:rPr lang="zh-TW" altLang="en-US" dirty="0" smtClean="0"/>
              <a:t>做「台鐵」在花蓮的「</a:t>
            </a:r>
            <a:r>
              <a:rPr lang="en-US" altLang="zh-TW" dirty="0" smtClean="0"/>
              <a:t>SWOT</a:t>
            </a:r>
            <a:r>
              <a:rPr lang="zh-TW" altLang="en-US" dirty="0" smtClean="0"/>
              <a:t>」分析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28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與市面上其他相同產品比較</a:t>
            </a:r>
            <a:endParaRPr lang="en-US" altLang="zh-TW" dirty="0" smtClean="0"/>
          </a:p>
          <a:p>
            <a:r>
              <a:rPr lang="en-US" altLang="zh-TW" dirty="0" smtClean="0"/>
              <a:t>◎</a:t>
            </a:r>
            <a:r>
              <a:rPr lang="zh-TW" altLang="en-US" dirty="0" smtClean="0"/>
              <a:t>花蓮縣政府推出的相同</a:t>
            </a:r>
            <a:r>
              <a:rPr lang="en-US" altLang="zh-TW" dirty="0" smtClean="0"/>
              <a:t>APP</a:t>
            </a:r>
            <a:r>
              <a:rPr lang="zh-TW" altLang="en-US" dirty="0" smtClean="0"/>
              <a:t>「玩樂花蓮</a:t>
            </a:r>
            <a:r>
              <a:rPr lang="en-US" altLang="zh-TW" dirty="0" smtClean="0"/>
              <a:t>APP</a:t>
            </a:r>
            <a:r>
              <a:rPr lang="zh-TW" altLang="en-US" dirty="0" smtClean="0"/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指出玩樂花蓮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的不足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71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◎</a:t>
            </a:r>
            <a:r>
              <a:rPr lang="zh-TW" altLang="en-US" dirty="0" smtClean="0"/>
              <a:t>指出「旅遊秘笈」與「玩樂花蓮</a:t>
            </a:r>
            <a:r>
              <a:rPr lang="en-US" altLang="zh-TW" dirty="0" smtClean="0"/>
              <a:t>APP</a:t>
            </a:r>
            <a:r>
              <a:rPr lang="zh-TW" altLang="en-US" dirty="0" smtClean="0"/>
              <a:t>」的不同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17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可快速查詢景點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可自訂行程</a:t>
            </a:r>
            <a:r>
              <a:rPr lang="en-US" altLang="zh-TW" dirty="0" smtClean="0"/>
              <a:t>-</a:t>
            </a:r>
            <a:r>
              <a:rPr lang="zh-TW" altLang="en-US" dirty="0" smtClean="0"/>
              <a:t>系統計算最佳走法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二分法</a:t>
            </a:r>
            <a:r>
              <a:rPr lang="en-US" altLang="zh-TW" dirty="0" smtClean="0"/>
              <a:t>)</a:t>
            </a:r>
          </a:p>
          <a:p>
            <a:r>
              <a:rPr lang="zh-TW" altLang="en-US" u="sng" dirty="0" smtClean="0"/>
              <a:t>花蓮近期當地慶典活動</a:t>
            </a:r>
            <a:endParaRPr lang="en-US" altLang="zh-TW" dirty="0" smtClean="0"/>
          </a:p>
          <a:p>
            <a:r>
              <a:rPr lang="zh-TW" altLang="en-US" u="sng" dirty="0" smtClean="0"/>
              <a:t>客製化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7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◎</a:t>
            </a:r>
            <a:r>
              <a:rPr lang="zh-TW" altLang="en-US" dirty="0" smtClean="0"/>
              <a:t>以實例做介紹</a:t>
            </a:r>
            <a:endParaRPr lang="en-US" altLang="zh-TW" dirty="0" smtClean="0"/>
          </a:p>
          <a:p>
            <a:r>
              <a:rPr lang="en-US" altLang="zh-TW" dirty="0" smtClean="0"/>
              <a:t>◎</a:t>
            </a:r>
            <a:r>
              <a:rPr lang="zh-TW" altLang="en-US" dirty="0" smtClean="0"/>
              <a:t>受眾</a:t>
            </a:r>
            <a:r>
              <a:rPr lang="en-US" altLang="zh-TW" dirty="0" smtClean="0"/>
              <a:t>:</a:t>
            </a:r>
            <a:r>
              <a:rPr lang="zh-TW" altLang="en-US" dirty="0" smtClean="0"/>
              <a:t>大學生團體 花蓮旅遊經驗</a:t>
            </a:r>
            <a:r>
              <a:rPr lang="en-US" altLang="zh-TW" dirty="0" smtClean="0"/>
              <a:t>:</a:t>
            </a:r>
            <a:r>
              <a:rPr lang="zh-TW" altLang="en-US" dirty="0" smtClean="0"/>
              <a:t>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總結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◎</a:t>
            </a:r>
            <a:r>
              <a:rPr lang="zh-TW" altLang="en-US" dirty="0" smtClean="0"/>
              <a:t>使用「旅遊秘笈」達成「旅客方便旅遊」、「商家方便增加客源」、「政府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台鐵</a:t>
            </a:r>
            <a:r>
              <a:rPr lang="en-US" altLang="zh-TW" dirty="0" smtClean="0"/>
              <a:t>/</a:t>
            </a:r>
            <a:r>
              <a:rPr lang="zh-TW" altLang="en-US" dirty="0" smtClean="0"/>
              <a:t>花蓮縣政府</a:t>
            </a:r>
            <a:r>
              <a:rPr lang="en-US" altLang="zh-TW" dirty="0" smtClean="0"/>
              <a:t>)</a:t>
            </a:r>
            <a:r>
              <a:rPr lang="zh-TW" altLang="en-US" dirty="0" smtClean="0"/>
              <a:t>方便推廣產業」的「三贏</a:t>
            </a:r>
            <a:r>
              <a:rPr lang="en-US" altLang="zh-TW" dirty="0" smtClean="0"/>
              <a:t>(</a:t>
            </a:r>
            <a:r>
              <a:rPr lang="zh-TW" altLang="en-US" dirty="0" smtClean="0"/>
              <a:t>花蓮旅遊好方便</a:t>
            </a:r>
            <a:r>
              <a:rPr lang="en-US" altLang="zh-TW" dirty="0" smtClean="0"/>
              <a:t>)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BFCBE-0622-44EC-8476-4E7BB047030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68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66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6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22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04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68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6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32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0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35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9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648D-B6CA-4458-9817-DF98879F017E}" type="datetimeFigureOut">
              <a:rPr lang="zh-TW" altLang="en-US" smtClean="0"/>
              <a:pPr/>
              <a:t>2016/12/14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4F41-A101-431C-BBB4-084A15B8AB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92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4000" b="1" dirty="0">
                <a:ea typeface="標楷體" panose="03000509000000000000" pitchFamily="65" charset="-120"/>
              </a:rPr>
              <a:t>數位創意點子競賽計畫</a:t>
            </a:r>
            <a:r>
              <a:rPr lang="zh-TW" altLang="en-US" sz="4000" b="1" dirty="0" smtClean="0">
                <a:ea typeface="標楷體" panose="03000509000000000000" pitchFamily="65" charset="-120"/>
              </a:rPr>
              <a:t>書</a:t>
            </a:r>
            <a:r>
              <a:rPr lang="zh-TW" altLang="en-US" sz="4000" dirty="0">
                <a:ea typeface="標楷體" panose="03000509000000000000" pitchFamily="65" charset="-120"/>
              </a:rPr>
              <a:t/>
            </a:r>
            <a:br>
              <a:rPr lang="zh-TW" altLang="en-US" sz="4000" dirty="0">
                <a:ea typeface="標楷體" panose="03000509000000000000" pitchFamily="65" charset="-120"/>
              </a:rPr>
            </a:br>
            <a:r>
              <a:rPr lang="zh-TW" altLang="en-US" sz="2200" dirty="0" smtClean="0"/>
              <a:t>參加</a:t>
            </a:r>
            <a:r>
              <a:rPr lang="zh-TW" altLang="en-US" sz="2200" dirty="0"/>
              <a:t>組別： </a:t>
            </a:r>
            <a:r>
              <a:rPr lang="zh-TW" altLang="en-US" sz="2200" dirty="0" smtClean="0"/>
              <a:t>互動</a:t>
            </a:r>
            <a:r>
              <a:rPr lang="zh-TW" altLang="en-US" sz="2200" dirty="0"/>
              <a:t>多媒體</a:t>
            </a:r>
            <a:r>
              <a:rPr lang="zh-TW" altLang="en-US" sz="2200" dirty="0" smtClean="0"/>
              <a:t>設計</a:t>
            </a:r>
            <a:r>
              <a:rPr lang="en-US" altLang="zh-TW" sz="2200" dirty="0" smtClean="0">
                <a:latin typeface="Arial" panose="020B0604020202020204" pitchFamily="34" charset="0"/>
                <a:ea typeface="標楷體" panose="03000509000000000000" pitchFamily="65" charset="-120"/>
              </a:rPr>
              <a:t/>
            </a:r>
            <a:br>
              <a:rPr lang="en-US" altLang="zh-TW" sz="2200" dirty="0" smtClean="0"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行</a:t>
            </a:r>
            <a:r>
              <a:rPr lang="zh-TW" altLang="en-US" sz="6000" dirty="0">
                <a:latin typeface="Arial" panose="020B0604020202020204" pitchFamily="34" charset="0"/>
                <a:ea typeface="標楷體" panose="03000509000000000000" pitchFamily="65" charset="-120"/>
              </a:rPr>
              <a:t>腳秘笈</a:t>
            </a:r>
            <a:r>
              <a:rPr lang="en-US" altLang="zh-TW" sz="6000" dirty="0">
                <a:latin typeface="Arial" panose="020B0604020202020204" pitchFamily="34" charset="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花蓮</a:t>
            </a:r>
            <a:r>
              <a:rPr lang="zh-TW" altLang="en-US" sz="6000" dirty="0">
                <a:latin typeface="Arial" panose="020B0604020202020204" pitchFamily="34" charset="0"/>
                <a:ea typeface="標楷體" panose="03000509000000000000" pitchFamily="65" charset="-120"/>
              </a:rPr>
              <a:t>鐵道</a:t>
            </a:r>
            <a:r>
              <a:rPr lang="en-US" altLang="zh-TW" sz="6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APP</a:t>
            </a:r>
            <a:br>
              <a:rPr lang="en-US" altLang="zh-TW" sz="6000" dirty="0" smtClean="0">
                <a:latin typeface="Arial" panose="020B0604020202020204" pitchFamily="34" charset="0"/>
                <a:ea typeface="標楷體" panose="03000509000000000000" pitchFamily="65" charset="-120"/>
              </a:rPr>
            </a:br>
            <a:endParaRPr lang="zh-TW" altLang="en-US" sz="60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032" y="3429000"/>
            <a:ext cx="4283968" cy="3312368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成員：李旻陽</a:t>
            </a:r>
            <a:endParaRPr lang="en-US" altLang="zh-TW" sz="30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陳羿旭</a:t>
            </a:r>
            <a:endParaRPr lang="en-US" altLang="zh-TW" sz="30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陳宇軒</a:t>
            </a:r>
            <a:endParaRPr lang="en-US" altLang="zh-TW" sz="30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石嘉洋</a:t>
            </a:r>
            <a:endParaRPr lang="en-US" altLang="zh-TW" sz="30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黃筱妘</a:t>
            </a:r>
            <a:endParaRPr lang="en-US" altLang="zh-TW" sz="30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指導</a:t>
            </a:r>
            <a:r>
              <a:rPr lang="zh-TW" altLang="en-US" sz="3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老師</a:t>
            </a:r>
            <a:r>
              <a:rPr lang="zh-TW" alt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：張美惠</a:t>
            </a:r>
            <a:endParaRPr lang="zh-TW" altLang="en-US" sz="30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1628800"/>
            <a:ext cx="77768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000" dirty="0" smtClean="0">
                <a:latin typeface="Arial" panose="020B0604020202020204" pitchFamily="34" charset="0"/>
              </a:rPr>
              <a:t>～</a:t>
            </a:r>
            <a:r>
              <a:rPr lang="en-US" altLang="zh-TW" sz="7000" dirty="0" smtClean="0">
                <a:latin typeface="Arial" panose="020B0604020202020204" pitchFamily="34" charset="0"/>
              </a:rPr>
              <a:t>The End</a:t>
            </a:r>
            <a:r>
              <a:rPr lang="zh-TW" altLang="en-US" sz="7000" dirty="0" smtClean="0">
                <a:latin typeface="Arial" panose="020B0604020202020204" pitchFamily="34" charset="0"/>
              </a:rPr>
              <a:t>～</a:t>
            </a:r>
            <a:endParaRPr lang="en-US" altLang="zh-TW" sz="7000" dirty="0" smtClean="0">
              <a:latin typeface="Arial" panose="020B0604020202020204" pitchFamily="34" charset="0"/>
            </a:endParaRPr>
          </a:p>
          <a:p>
            <a:pPr algn="ctr"/>
            <a:endParaRPr lang="en-US" altLang="zh-TW" sz="4000" dirty="0">
              <a:latin typeface="Arial" panose="020B0604020202020204" pitchFamily="34" charset="0"/>
            </a:endParaRPr>
          </a:p>
          <a:p>
            <a:pPr algn="ctr"/>
            <a:r>
              <a:rPr lang="en-US" altLang="zh-TW" sz="6000" dirty="0" smtClean="0">
                <a:latin typeface="Arial" panose="020B0604020202020204" pitchFamily="34" charset="0"/>
              </a:rPr>
              <a:t>Thanks </a:t>
            </a:r>
            <a:r>
              <a:rPr lang="en-US" altLang="zh-TW" sz="6000" dirty="0" smtClean="0">
                <a:latin typeface="Arial" panose="020B0604020202020204" pitchFamily="34" charset="0"/>
              </a:rPr>
              <a:t>for your </a:t>
            </a:r>
            <a:r>
              <a:rPr lang="en-US" altLang="zh-TW" sz="6000" dirty="0" smtClean="0">
                <a:latin typeface="Arial" panose="020B0604020202020204" pitchFamily="34" charset="0"/>
              </a:rPr>
              <a:t>listen</a:t>
            </a:r>
            <a:endParaRPr lang="en-US" altLang="zh-TW" sz="6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批判縣政府不足地方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3" y="1268760"/>
            <a:ext cx="2809875" cy="3609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動作按鈕: 返回 2">
            <a:hlinkClick r:id="rId4" action="ppaction://hlinksldjump" highlightClick="1"/>
          </p:cNvPr>
          <p:cNvSpPr/>
          <p:nvPr/>
        </p:nvSpPr>
        <p:spPr>
          <a:xfrm>
            <a:off x="262273" y="6561348"/>
            <a:ext cx="648072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75577"/>
            <a:ext cx="2624551" cy="3603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48" y="1268760"/>
            <a:ext cx="3228044" cy="36099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3" y="4878735"/>
            <a:ext cx="8662470" cy="15025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4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03204"/>
              </p:ext>
            </p:extLst>
          </p:nvPr>
        </p:nvGraphicFramePr>
        <p:xfrm>
          <a:off x="611560" y="1412776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16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鐵道旅行文化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25100" y="1484784"/>
            <a:ext cx="2736304" cy="2791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Adobe 黑体 Std R" pitchFamily="34" charset="-128"/>
                <a:ea typeface="Adobe 黑体 Std R" pitchFamily="34" charset="-128"/>
              </a:rPr>
              <a:t>鐵道</a:t>
            </a:r>
            <a:endParaRPr lang="zh-TW" altLang="en-US" sz="5400" dirty="0"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392693" y="5229200"/>
            <a:ext cx="6699587" cy="1207008"/>
            <a:chOff x="323529" y="5085184"/>
            <a:chExt cx="7922839" cy="1207008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01225" y="3707488"/>
              <a:ext cx="1207008" cy="3962400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61664" y="3707488"/>
              <a:ext cx="1207008" cy="3962400"/>
            </a:xfrm>
            <a:prstGeom prst="rect">
              <a:avLst/>
            </a:prstGeom>
          </p:spPr>
        </p:pic>
      </p:grpSp>
      <p:sp>
        <p:nvSpPr>
          <p:cNvPr id="28" name="向右箭號 27"/>
          <p:cNvSpPr/>
          <p:nvPr/>
        </p:nvSpPr>
        <p:spPr>
          <a:xfrm>
            <a:off x="3419872" y="2355958"/>
            <a:ext cx="1584176" cy="10081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達成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223887" y="5130626"/>
            <a:ext cx="1867091" cy="1404156"/>
            <a:chOff x="7223887" y="5130626"/>
            <a:chExt cx="1867091" cy="1404156"/>
          </a:xfrm>
        </p:grpSpPr>
        <p:sp>
          <p:nvSpPr>
            <p:cNvPr id="30" name="向右箭號 29"/>
            <p:cNvSpPr/>
            <p:nvPr/>
          </p:nvSpPr>
          <p:spPr>
            <a:xfrm>
              <a:off x="7223887" y="5337212"/>
              <a:ext cx="576063" cy="9909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7794832" y="5130626"/>
              <a:ext cx="1296146" cy="14041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Adobe 黑体 Std R" pitchFamily="34" charset="-128"/>
                  <a:ea typeface="Adobe 黑体 Std R" pitchFamily="34" charset="-128"/>
                </a:rPr>
                <a:t>途中</a:t>
              </a:r>
              <a:endParaRPr lang="en-US" altLang="zh-TW" sz="2000" dirty="0" smtClean="0">
                <a:latin typeface="Adobe 黑体 Std R" pitchFamily="34" charset="-128"/>
                <a:ea typeface="Adobe 黑体 Std R" pitchFamily="34" charset="-128"/>
              </a:endParaRPr>
            </a:p>
            <a:p>
              <a:pPr algn="ctr"/>
              <a:r>
                <a:rPr lang="zh-TW" altLang="en-US" sz="2000" dirty="0">
                  <a:latin typeface="Adobe 黑体 Std R" pitchFamily="34" charset="-128"/>
                  <a:ea typeface="Adobe 黑体 Std R" pitchFamily="34" charset="-128"/>
                </a:rPr>
                <a:t>下車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076056" y="836712"/>
            <a:ext cx="4067944" cy="4176464"/>
            <a:chOff x="5076056" y="836712"/>
            <a:chExt cx="4067944" cy="4176464"/>
          </a:xfrm>
        </p:grpSpPr>
        <p:sp>
          <p:nvSpPr>
            <p:cNvPr id="29" name="橢圓 28"/>
            <p:cNvSpPr/>
            <p:nvPr/>
          </p:nvSpPr>
          <p:spPr>
            <a:xfrm>
              <a:off x="5763483" y="1484784"/>
              <a:ext cx="2736304" cy="27917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dirty="0" smtClean="0">
                  <a:latin typeface="Adobe 黑体 Std R" pitchFamily="34" charset="-128"/>
                  <a:ea typeface="Adobe 黑体 Std R" pitchFamily="34" charset="-128"/>
                </a:rPr>
                <a:t>輕</a:t>
              </a:r>
              <a:endParaRPr lang="en-US" altLang="zh-TW" sz="5400" dirty="0" smtClean="0">
                <a:latin typeface="Adobe 黑体 Std R" pitchFamily="34" charset="-128"/>
                <a:ea typeface="Adobe 黑体 Std R" pitchFamily="34" charset="-128"/>
              </a:endParaRPr>
            </a:p>
            <a:p>
              <a:pPr algn="ctr"/>
              <a:r>
                <a:rPr lang="zh-TW" altLang="en-US" sz="5400" dirty="0">
                  <a:latin typeface="Adobe 黑体 Std R" pitchFamily="34" charset="-128"/>
                  <a:ea typeface="Adobe 黑体 Std R" pitchFamily="34" charset="-128"/>
                </a:rPr>
                <a:t>旅行</a:t>
              </a:r>
            </a:p>
          </p:txBody>
        </p:sp>
        <p:sp>
          <p:nvSpPr>
            <p:cNvPr id="32" name="橢圓 31"/>
            <p:cNvSpPr/>
            <p:nvPr/>
          </p:nvSpPr>
          <p:spPr>
            <a:xfrm>
              <a:off x="6372200" y="836712"/>
              <a:ext cx="1440160" cy="108012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Adobe 黑体 Std R" pitchFamily="34" charset="-128"/>
                  <a:ea typeface="Adobe 黑体 Std R" pitchFamily="34" charset="-128"/>
                </a:rPr>
                <a:t>輕鬆</a:t>
              </a:r>
              <a:endParaRPr lang="zh-TW" altLang="en-US" sz="32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076056" y="2423718"/>
              <a:ext cx="1224136" cy="90838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Adobe 黑体 Std R" pitchFamily="34" charset="-128"/>
                  <a:ea typeface="Adobe 黑体 Std R" pitchFamily="34" charset="-128"/>
                </a:rPr>
                <a:t>想走</a:t>
              </a:r>
              <a:endParaRPr lang="en-US" altLang="zh-TW" sz="2400" dirty="0" smtClean="0">
                <a:latin typeface="Adobe 黑体 Std R" pitchFamily="34" charset="-128"/>
                <a:ea typeface="Adobe 黑体 Std R" pitchFamily="34" charset="-128"/>
              </a:endParaRPr>
            </a:p>
            <a:p>
              <a:pPr algn="ctr"/>
              <a:r>
                <a:rPr lang="zh-TW" altLang="en-US" sz="2400" dirty="0">
                  <a:latin typeface="Adobe 黑体 Std R" pitchFamily="34" charset="-128"/>
                  <a:ea typeface="Adobe 黑体 Std R" pitchFamily="34" charset="-128"/>
                </a:rPr>
                <a:t>就走</a:t>
              </a:r>
            </a:p>
          </p:txBody>
        </p:sp>
        <p:sp>
          <p:nvSpPr>
            <p:cNvPr id="35" name="橢圓 34"/>
            <p:cNvSpPr/>
            <p:nvPr/>
          </p:nvSpPr>
          <p:spPr>
            <a:xfrm>
              <a:off x="6372200" y="3933056"/>
              <a:ext cx="1440160" cy="108012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Adobe 黑体 Std R" pitchFamily="34" charset="-128"/>
                  <a:ea typeface="Adobe 黑体 Std R" pitchFamily="34" charset="-128"/>
                </a:rPr>
                <a:t>輕裝</a:t>
              </a:r>
              <a:endParaRPr lang="zh-TW" altLang="en-US" sz="32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7919864" y="2423718"/>
              <a:ext cx="1224136" cy="90838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Adobe 黑体 Std R" pitchFamily="34" charset="-128"/>
                  <a:ea typeface="Adobe 黑体 Std R" pitchFamily="34" charset="-128"/>
                </a:rPr>
                <a:t>輕便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71600" y="4544422"/>
            <a:ext cx="5040560" cy="792790"/>
            <a:chOff x="971600" y="4544422"/>
            <a:chExt cx="5040560" cy="792790"/>
          </a:xfrm>
        </p:grpSpPr>
        <p:sp>
          <p:nvSpPr>
            <p:cNvPr id="39" name="右彎箭號 38"/>
            <p:cNvSpPr/>
            <p:nvPr/>
          </p:nvSpPr>
          <p:spPr>
            <a:xfrm>
              <a:off x="971600" y="4689140"/>
              <a:ext cx="720080" cy="64807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1763688" y="4544422"/>
              <a:ext cx="4248472" cy="756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latin typeface="Adobe 黑体 Std R" pitchFamily="34" charset="-128"/>
                  <a:ea typeface="Adobe 黑体 Std R" pitchFamily="34" charset="-128"/>
                </a:rPr>
                <a:t>隨時隨地可下車</a:t>
              </a:r>
              <a:endParaRPr lang="zh-TW" altLang="en-US" sz="4000" dirty="0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5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5E9EFF"/>
            </a:gs>
            <a:gs pos="27000">
              <a:srgbClr val="85C2FF"/>
            </a:gs>
            <a:gs pos="61000">
              <a:srgbClr val="C4D6EB"/>
            </a:gs>
            <a:gs pos="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標楷體" panose="03000509000000000000" pitchFamily="65" charset="-120"/>
              </a:rPr>
              <a:t>SWOT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標楷體" panose="03000509000000000000" pitchFamily="65" charset="-120"/>
              </a:rPr>
              <a:t>分析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56856"/>
              </p:ext>
            </p:extLst>
          </p:nvPr>
        </p:nvGraphicFramePr>
        <p:xfrm>
          <a:off x="-1188640" y="1196752"/>
          <a:ext cx="109452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5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批判縣政府不足地方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44137"/>
              </p:ext>
            </p:extLst>
          </p:nvPr>
        </p:nvGraphicFramePr>
        <p:xfrm>
          <a:off x="107504" y="1340768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動作按鈕: 資訊 2">
            <a:hlinkClick r:id="" action="ppaction://hlinkshowjump?jump=lastslide" highlightClick="1"/>
          </p:cNvPr>
          <p:cNvSpPr/>
          <p:nvPr/>
        </p:nvSpPr>
        <p:spPr>
          <a:xfrm>
            <a:off x="251520" y="6525344"/>
            <a:ext cx="576064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現有</a:t>
            </a:r>
            <a: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V.S</a:t>
            </a:r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自創</a:t>
            </a:r>
            <a:endParaRPr lang="zh-TW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20154"/>
              </p:ext>
            </p:extLst>
          </p:nvPr>
        </p:nvGraphicFramePr>
        <p:xfrm>
          <a:off x="0" y="1000108"/>
          <a:ext cx="9180513" cy="57174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60171"/>
                <a:gridCol w="3060171"/>
                <a:gridCol w="3060171"/>
              </a:tblGrid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比較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現有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自創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年度活動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食宿玩樂資訊完整度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行程推薦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精確的路線圖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✘</a:t>
                      </a:r>
                      <a:endParaRPr lang="zh-TW" altLang="en-US" sz="3600" dirty="0"/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二分法統計自定行程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✘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dobe 繁黑體 Std B" pitchFamily="34" charset="-120"/>
                          <a:ea typeface="Adobe 繁黑體 Std B" pitchFamily="34" charset="-120"/>
                        </a:rPr>
                        <a:t>商家滿意度</a:t>
                      </a:r>
                      <a:endParaRPr lang="zh-TW" altLang="en-US" dirty="0"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✘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</a:rPr>
                        <a:t>✔</a:t>
                      </a:r>
                    </a:p>
                  </a:txBody>
                  <a:tcPr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圖片 4" descr="1382096073-891067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38" y="4286256"/>
            <a:ext cx="714380" cy="752650"/>
          </a:xfrm>
          <a:prstGeom prst="rect">
            <a:avLst/>
          </a:prstGeom>
        </p:spPr>
      </p:pic>
      <p:pic>
        <p:nvPicPr>
          <p:cNvPr id="6" name="圖片 5" descr="1382096073-891067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38" y="5143512"/>
            <a:ext cx="714380" cy="752650"/>
          </a:xfrm>
          <a:prstGeom prst="rect">
            <a:avLst/>
          </a:prstGeom>
        </p:spPr>
      </p:pic>
      <p:pic>
        <p:nvPicPr>
          <p:cNvPr id="7" name="圖片 6" descr="1382096073-891067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38" y="5929330"/>
            <a:ext cx="714380" cy="7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互動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二分法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8692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39552" y="1700808"/>
            <a:ext cx="3024336" cy="4824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755576" y="2132856"/>
            <a:ext cx="2592288" cy="3888432"/>
            <a:chOff x="755576" y="2132856"/>
            <a:chExt cx="2592288" cy="3888432"/>
          </a:xfrm>
        </p:grpSpPr>
        <p:sp>
          <p:nvSpPr>
            <p:cNvPr id="6" name="矩形 5"/>
            <p:cNvSpPr/>
            <p:nvPr/>
          </p:nvSpPr>
          <p:spPr>
            <a:xfrm>
              <a:off x="755576" y="2132856"/>
              <a:ext cx="2592288" cy="14401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請問您喜歡泡溫泉嗎？</a:t>
              </a:r>
              <a:endParaRPr lang="zh-TW" altLang="en-US" sz="20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5576" y="4101478"/>
              <a:ext cx="720080" cy="4680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是</a:t>
              </a:r>
              <a:endParaRPr lang="zh-TW" altLang="en-US" sz="20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27784" y="4113076"/>
              <a:ext cx="720080" cy="4680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latin typeface="Adobe 繁黑體 Std B" pitchFamily="34" charset="-120"/>
                  <a:ea typeface="Adobe 繁黑體 Std B" pitchFamily="34" charset="-120"/>
                </a:rPr>
                <a:t>否</a:t>
              </a:r>
              <a:endParaRPr lang="zh-TW" altLang="en-US" sz="20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99592" y="5661248"/>
              <a:ext cx="2232248" cy="36004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Adobe 繁黑體 Std B" pitchFamily="34" charset="-120"/>
                  <a:ea typeface="Adobe 繁黑體 Std B" pitchFamily="34" charset="-120"/>
                </a:rPr>
                <a:t>完成度</a:t>
              </a:r>
              <a:r>
                <a:rPr lang="en-US" altLang="zh-TW" sz="1400" dirty="0" smtClean="0">
                  <a:latin typeface="Adobe 繁黑體 Std B" pitchFamily="34" charset="-120"/>
                  <a:ea typeface="Adobe 繁黑體 Std B" pitchFamily="34" charset="-120"/>
                </a:rPr>
                <a:t>50%</a:t>
              </a:r>
            </a:p>
          </p:txBody>
        </p:sp>
      </p:grpSp>
      <p:cxnSp>
        <p:nvCxnSpPr>
          <p:cNvPr id="14" name="直線單箭頭接點 13"/>
          <p:cNvCxnSpPr/>
          <p:nvPr/>
        </p:nvCxnSpPr>
        <p:spPr>
          <a:xfrm>
            <a:off x="3851920" y="4303970"/>
            <a:ext cx="2304256" cy="0"/>
          </a:xfrm>
          <a:prstGeom prst="straightConnector1">
            <a:avLst/>
          </a:prstGeom>
          <a:ln w="1270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893550" y="3743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使用二分法統計</a:t>
            </a:r>
            <a:endParaRPr lang="zh-TW" altLang="en-US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3409072311"/>
              </p:ext>
            </p:extLst>
          </p:nvPr>
        </p:nvGraphicFramePr>
        <p:xfrm>
          <a:off x="6300192" y="1844824"/>
          <a:ext cx="23042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"/>
            <a:ext cx="9144000" cy="6849173"/>
          </a:xfr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357158" y="1285860"/>
            <a:ext cx="235745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Noto Sans CJK TC Medium" pitchFamily="34" charset="-120"/>
                <a:ea typeface="Noto Sans CJK TC Medium" pitchFamily="34" charset="-120"/>
              </a:rPr>
              <a:t>現有問題</a:t>
            </a:r>
            <a:endParaRPr lang="zh-TW" altLang="en-US" sz="3200" dirty="0">
              <a:latin typeface="Noto Sans CJK TC Medium" pitchFamily="34" charset="-120"/>
              <a:ea typeface="Noto Sans CJK TC Medium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57158" y="2285992"/>
            <a:ext cx="2357454" cy="15001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Noto Sans CJK TC Medium" pitchFamily="34" charset="-120"/>
                <a:ea typeface="Noto Sans CJK TC Medium" pitchFamily="34" charset="-120"/>
              </a:rPr>
              <a:t>缺少鐵道旅遊軟體</a:t>
            </a:r>
            <a:endParaRPr lang="zh-TW" altLang="en-US" sz="3200" dirty="0">
              <a:latin typeface="Noto Sans CJK TC Medium" pitchFamily="34" charset="-120"/>
              <a:ea typeface="Noto Sans CJK TC Medium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57158" y="3857628"/>
            <a:ext cx="2357454" cy="16430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Noto Sans CJK TC Medium" pitchFamily="34" charset="-120"/>
                <a:ea typeface="Noto Sans CJK TC Medium" pitchFamily="34" charset="-120"/>
              </a:rPr>
              <a:t>現有軟體</a:t>
            </a:r>
            <a:endParaRPr lang="en-US" altLang="zh-TW" sz="3200" dirty="0" smtClean="0">
              <a:latin typeface="Noto Sans CJK TC Medium" pitchFamily="34" charset="-120"/>
              <a:ea typeface="Noto Sans CJK TC Medium" pitchFamily="34" charset="-120"/>
            </a:endParaRPr>
          </a:p>
          <a:p>
            <a:pPr algn="ctr"/>
            <a:r>
              <a:rPr lang="zh-TW" altLang="en-US" sz="3200" dirty="0" smtClean="0">
                <a:latin typeface="Noto Sans CJK TC Medium" pitchFamily="34" charset="-120"/>
                <a:ea typeface="Noto Sans CJK TC Medium" pitchFamily="34" charset="-120"/>
              </a:rPr>
              <a:t>排定行程</a:t>
            </a:r>
            <a:endParaRPr lang="en-US" altLang="zh-TW" sz="3200" dirty="0" smtClean="0">
              <a:latin typeface="Noto Sans CJK TC Medium" pitchFamily="34" charset="-120"/>
              <a:ea typeface="Noto Sans CJK TC Medium" pitchFamily="34" charset="-120"/>
            </a:endParaRPr>
          </a:p>
          <a:p>
            <a:pPr algn="ctr"/>
            <a:r>
              <a:rPr lang="zh-TW" altLang="en-US" sz="3200" dirty="0" smtClean="0">
                <a:latin typeface="Noto Sans CJK TC Medium" pitchFamily="34" charset="-120"/>
                <a:ea typeface="Noto Sans CJK TC Medium" pitchFamily="34" charset="-120"/>
              </a:rPr>
              <a:t>不便</a:t>
            </a:r>
            <a:endParaRPr lang="zh-TW" altLang="en-US" sz="3200" dirty="0">
              <a:latin typeface="Noto Sans CJK TC Medium" pitchFamily="34" charset="-120"/>
              <a:ea typeface="Noto Sans CJK TC Medium" pitchFamily="34" charset="-120"/>
            </a:endParaRPr>
          </a:p>
        </p:txBody>
      </p:sp>
      <p:sp>
        <p:nvSpPr>
          <p:cNvPr id="8" name="燕尾形向右箭號 7"/>
          <p:cNvSpPr/>
          <p:nvPr/>
        </p:nvSpPr>
        <p:spPr>
          <a:xfrm>
            <a:off x="2714612" y="2214554"/>
            <a:ext cx="2143140" cy="20002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Noto Sans CJK TC Medium" pitchFamily="34" charset="-120"/>
                <a:ea typeface="Noto Sans CJK TC Medium" pitchFamily="34" charset="-120"/>
              </a:rPr>
              <a:t>行腳秘笈</a:t>
            </a:r>
            <a:endParaRPr lang="zh-TW" altLang="en-US" sz="2800" dirty="0">
              <a:latin typeface="Noto Sans CJK TC Medium" pitchFamily="34" charset="-120"/>
              <a:ea typeface="Noto Sans CJK TC Medium" pitchFamily="34" charset="-120"/>
            </a:endParaRPr>
          </a:p>
        </p:txBody>
      </p:sp>
      <p:graphicFrame>
        <p:nvGraphicFramePr>
          <p:cNvPr id="10" name="資料庫圖表 9"/>
          <p:cNvGraphicFramePr/>
          <p:nvPr/>
        </p:nvGraphicFramePr>
        <p:xfrm>
          <a:off x="2857488" y="571480"/>
          <a:ext cx="664373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33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611</TotalTime>
  <Words>425</Words>
  <Application>Microsoft Office PowerPoint</Application>
  <PresentationFormat>如螢幕大小 (4:3)</PresentationFormat>
  <Paragraphs>124</Paragraphs>
  <Slides>11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Arial</vt:lpstr>
      <vt:lpstr>新細明體</vt:lpstr>
      <vt:lpstr>Adobe 繁黑體 Std B</vt:lpstr>
      <vt:lpstr>Adobe 黑体 Std R</vt:lpstr>
      <vt:lpstr>標楷體</vt:lpstr>
      <vt:lpstr>Noto Sans CJK TC Medium</vt:lpstr>
      <vt:lpstr>Calibri</vt:lpstr>
      <vt:lpstr>Office 佈景主題</vt:lpstr>
      <vt:lpstr> 數位創意點子競賽計畫書 參加組別： 互動多媒體設計 行腳秘笈-花蓮鐵道APP </vt:lpstr>
      <vt:lpstr>大綱</vt:lpstr>
      <vt:lpstr>鐵道旅行文化</vt:lpstr>
      <vt:lpstr>SWOT分析</vt:lpstr>
      <vt:lpstr>批判縣政府不足地方</vt:lpstr>
      <vt:lpstr>現有V.S自創</vt:lpstr>
      <vt:lpstr>互動特色－二分法介紹</vt:lpstr>
      <vt:lpstr>實例</vt:lpstr>
      <vt:lpstr>總結</vt:lpstr>
      <vt:lpstr>PowerPoint 簡報</vt:lpstr>
      <vt:lpstr>批判縣政府不足地方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行腳秘笈-花蓮鐵道APP</dc:title>
  <dc:creator>Owner</dc:creator>
  <cp:lastModifiedBy>Owner</cp:lastModifiedBy>
  <cp:revision>48</cp:revision>
  <dcterms:created xsi:type="dcterms:W3CDTF">2016-12-12T09:40:44Z</dcterms:created>
  <dcterms:modified xsi:type="dcterms:W3CDTF">2016-12-14T03:12:04Z</dcterms:modified>
</cp:coreProperties>
</file>