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3" r:id="rId2"/>
    <p:sldId id="266" r:id="rId3"/>
    <p:sldId id="258" r:id="rId4"/>
    <p:sldId id="283" r:id="rId5"/>
    <p:sldId id="267" r:id="rId6"/>
    <p:sldId id="263" r:id="rId7"/>
    <p:sldId id="261" r:id="rId8"/>
    <p:sldId id="284" r:id="rId9"/>
    <p:sldId id="29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AB15"/>
    <a:srgbClr val="0B0BB5"/>
    <a:srgbClr val="853B7C"/>
    <a:srgbClr val="F8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35" autoAdjust="0"/>
  </p:normalViewPr>
  <p:slideViewPr>
    <p:cSldViewPr snapToGrid="0" snapToObjects="1" showGuides="1">
      <p:cViewPr>
        <p:scale>
          <a:sx n="60" d="100"/>
          <a:sy n="60" d="100"/>
        </p:scale>
        <p:origin x="-726" y="-9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5B96-0528-4EB3-BD49-1B7E7EBAB967}" type="datetimeFigureOut">
              <a:rPr lang="zh-CN" altLang="en-US" smtClean="0"/>
              <a:t>2018/12/28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148F-9A36-414E-A051-93CFF0991682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00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0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0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604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33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704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390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245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634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07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5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89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5" b="94"/>
          <a:stretch>
            <a:fillRect/>
          </a:stretch>
        </p:blipFill>
        <p:spPr>
          <a:xfrm>
            <a:off x="0" y="1"/>
            <a:ext cx="12192000" cy="6992471"/>
          </a:xfrm>
          <a:custGeom>
            <a:avLst/>
            <a:gdLst>
              <a:gd name="connsiteX0" fmla="*/ 0 w 12192000"/>
              <a:gd name="connsiteY0" fmla="*/ 0 h 6992471"/>
              <a:gd name="connsiteX1" fmla="*/ 12192000 w 12192000"/>
              <a:gd name="connsiteY1" fmla="*/ 0 h 6992471"/>
              <a:gd name="connsiteX2" fmla="*/ 12192000 w 12192000"/>
              <a:gd name="connsiteY2" fmla="*/ 6992471 h 6992471"/>
              <a:gd name="connsiteX3" fmla="*/ 0 w 12192000"/>
              <a:gd name="connsiteY3" fmla="*/ 6992471 h 69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992471">
                <a:moveTo>
                  <a:pt x="0" y="0"/>
                </a:moveTo>
                <a:lnTo>
                  <a:pt x="12192000" y="0"/>
                </a:lnTo>
                <a:lnTo>
                  <a:pt x="12192000" y="6992471"/>
                </a:lnTo>
                <a:lnTo>
                  <a:pt x="0" y="69924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949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Ks8FZSVos&amp;list=PLzPr3jqlRPK5AC7PYYIFcmfSsstAxwp_G&amp;index=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dxtaipei.com/talks/2014-meng-shin-lin/" TargetMode="External"/><Relationship Id="rId5" Type="http://schemas.openxmlformats.org/officeDocument/2006/relationships/hyperlink" Target="https://www.youtube.com/watch?v=B2UhV6DbHns&amp;index=14&amp;list=PLzPr3jqlRPK5AC7PYYIFcmfSsstAxwp_G" TargetMode="External"/><Relationship Id="rId4" Type="http://schemas.openxmlformats.org/officeDocument/2006/relationships/hyperlink" Target="https://www.youtube.com/watch?v=jfKoTUWPAjk&amp;list=PLzPr3jqlRPK5AC7PYYIFcmfSsstAxwp_G&amp;index=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Ks8FZSVos&amp;list=PLzPr3jqlRPK5AC7PYYIFcmfSsstAxwp_G&amp;index=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uG8qvYVrEI" TargetMode="External"/><Relationship Id="rId4" Type="http://schemas.openxmlformats.org/officeDocument/2006/relationships/hyperlink" Target="https://www.youtube.com/watch?v=B0kK90lSPj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Ks8FZSVos&amp;list=PLzPr3jqlRPK5AC7PYYIFcmfSsstAxwp_G&amp;index=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SisyWorldNews/videos/%E4%B8%80%E5%A0%82%E9%81%B8%E6%93%87%E7%94%9F%E5%91%BD%E5%83%B9%E5%80%BC%E7%9A%84%E8%AA%B2%E7%A8%8B%E9%AB%98%E5%BA%A6%E6%8E%A8%E8%96%A6%E4%BB%80%E9%BA%BC%E6%89%8D%E6%98%AF%E4%BD%A0%E7%9A%84%E7%94%9F%E5%91%BD%E4%B8%BB%E9%A1%8C%E4%BB%80%E9%BA%BC%E6%98%AF%E4%B8%8D%E5%8F%AF%E6%88%96%E7%BC%BA%E7%9A%84%E4%BD%A0%E5%8F%AF%E4%BB%A5%E4%B8%8D%E6%96%B7%E7%9A%84%E5%A1%AB%E6%BB%BF%E5%88%A5%E8%AE%93%E7%94%9F%E5%91%BD%E5%8F%AA%E6%98%AF%E4%B8%80%E5%80%8B%E7%A9%BA%E7%9B%92%E5%AD%90%E4%B9%9F%E5%88%A5%E5%A1%AB%E9%8C%AF%E4%BA%86%E9%87%8D%E9%BB%9E%E6%9C%80%E5%BE%8C%E5%88%A5%E5%BF%98%E4%BA%86%E5%8A%A0%E4%B8%80%E9%BB%9E%E5%95%A4%E9%85%92%E4%BA%BA%E7%94%9F%E9%9A%A8%E6%99%82%E5%8F%AF%E4%BB%A5%E5%8D%B3%E6%99%82%E4%BA%AB%E6%A8%82/122343487773418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A_文本框 115"/>
          <p:cNvSpPr txBox="1"/>
          <p:nvPr>
            <p:custDataLst>
              <p:tags r:id="rId1"/>
            </p:custDataLst>
          </p:nvPr>
        </p:nvSpPr>
        <p:spPr>
          <a:xfrm>
            <a:off x="6429549" y="2213081"/>
            <a:ext cx="48093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0B0BB5"/>
                </a:solidFill>
              </a:rPr>
              <a:t>107.12.28</a:t>
            </a:r>
            <a:r>
              <a:rPr lang="zh-TW" altLang="en-US" sz="7200" b="1" dirty="0" smtClean="0">
                <a:solidFill>
                  <a:srgbClr val="0B0BB5"/>
                </a:solidFill>
              </a:rPr>
              <a:t> </a:t>
            </a:r>
            <a:endParaRPr lang="en-US" altLang="zh-TW" sz="7200" b="1" dirty="0">
              <a:solidFill>
                <a:srgbClr val="0B0BB5"/>
              </a:solidFill>
            </a:endParaRPr>
          </a:p>
          <a:p>
            <a:r>
              <a:rPr lang="zh-TW" altLang="en-US" sz="7200" b="1" dirty="0">
                <a:solidFill>
                  <a:srgbClr val="0B0BB5"/>
                </a:solidFill>
              </a:rPr>
              <a:t>新年新期待</a:t>
            </a:r>
            <a:endParaRPr lang="zh-CN" altLang="en-US" sz="7200" b="1" dirty="0">
              <a:solidFill>
                <a:srgbClr val="0B0BB5"/>
              </a:solidFill>
            </a:endParaRPr>
          </a:p>
        </p:txBody>
      </p:sp>
      <p:grpSp>
        <p:nvGrpSpPr>
          <p:cNvPr id="117" name="PA_组合 98"/>
          <p:cNvGrpSpPr/>
          <p:nvPr>
            <p:custDataLst>
              <p:tags r:id="rId2"/>
            </p:custDataLst>
          </p:nvPr>
        </p:nvGrpSpPr>
        <p:grpSpPr>
          <a:xfrm>
            <a:off x="-7636560" y="4658289"/>
            <a:ext cx="14520706" cy="15082672"/>
            <a:chOff x="0" y="0"/>
            <a:chExt cx="1232382" cy="1280079"/>
          </a:xfrm>
        </p:grpSpPr>
        <p:sp>
          <p:nvSpPr>
            <p:cNvPr id="118" name="chenying0907 92"/>
            <p:cNvSpPr/>
            <p:nvPr/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chenying0907 93"/>
            <p:cNvSpPr/>
            <p:nvPr/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0" name="chenying0907 94"/>
            <p:cNvSpPr/>
            <p:nvPr/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" name="chenying0907 95"/>
            <p:cNvSpPr/>
            <p:nvPr/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2" name="chenying0907 96"/>
            <p:cNvSpPr/>
            <p:nvPr/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3" name="chenying0907 97"/>
            <p:cNvSpPr/>
            <p:nvPr/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1" name="PA_组合 139"/>
          <p:cNvGrpSpPr/>
          <p:nvPr>
            <p:custDataLst>
              <p:tags r:id="rId3"/>
            </p:custDataLst>
          </p:nvPr>
        </p:nvGrpSpPr>
        <p:grpSpPr>
          <a:xfrm rot="8548729">
            <a:off x="1987285" y="4119770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/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4" name="chenying0907 136"/>
            <p:cNvSpPr/>
            <p:nvPr/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24" name="PA_组合 131"/>
          <p:cNvGrpSpPr/>
          <p:nvPr>
            <p:custDataLst>
              <p:tags r:id="rId4"/>
            </p:custDataLst>
          </p:nvPr>
        </p:nvGrpSpPr>
        <p:grpSpPr>
          <a:xfrm rot="10800000" flipV="1">
            <a:off x="4089895" y="1843810"/>
            <a:ext cx="1853202" cy="1592622"/>
            <a:chOff x="0" y="0"/>
            <a:chExt cx="1270000" cy="1091425"/>
          </a:xfrm>
        </p:grpSpPr>
        <p:sp>
          <p:nvSpPr>
            <p:cNvPr id="125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26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</p:grpSpPr>
          <p:sp>
            <p:nvSpPr>
              <p:cNvPr id="127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8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9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0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131" name="PA_组合 22"/>
          <p:cNvGrpSpPr/>
          <p:nvPr>
            <p:custDataLst>
              <p:tags r:id="rId5"/>
            </p:custDataLst>
          </p:nvPr>
        </p:nvGrpSpPr>
        <p:grpSpPr>
          <a:xfrm rot="1234529">
            <a:off x="482285" y="2454063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3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35" name="PA_组合 22"/>
          <p:cNvGrpSpPr/>
          <p:nvPr>
            <p:custDataLst>
              <p:tags r:id="rId6"/>
            </p:custDataLst>
          </p:nvPr>
        </p:nvGrpSpPr>
        <p:grpSpPr>
          <a:xfrm rot="2133593">
            <a:off x="3993938" y="5500414"/>
            <a:ext cx="588962" cy="268982"/>
            <a:chOff x="0" y="-1"/>
            <a:chExt cx="1887191" cy="861891"/>
          </a:xfrm>
        </p:grpSpPr>
        <p:sp>
          <p:nvSpPr>
            <p:cNvPr id="36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51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75"/>
          <p:cNvSpPr/>
          <p:nvPr/>
        </p:nvSpPr>
        <p:spPr>
          <a:xfrm>
            <a:off x="929438" y="1027261"/>
            <a:ext cx="6376546" cy="4170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6742" y="16124"/>
                </a:moveTo>
                <a:cubicBezTo>
                  <a:pt x="5374" y="16910"/>
                  <a:pt x="3929" y="20482"/>
                  <a:pt x="3478" y="21600"/>
                </a:cubicBezTo>
                <a:cubicBezTo>
                  <a:pt x="3702" y="19782"/>
                  <a:pt x="4191" y="18074"/>
                  <a:pt x="4233" y="16234"/>
                </a:cubicBezTo>
                <a:cubicBezTo>
                  <a:pt x="3426" y="16656"/>
                  <a:pt x="2554" y="16263"/>
                  <a:pt x="1729" y="16378"/>
                </a:cubicBezTo>
                <a:cubicBezTo>
                  <a:pt x="1648" y="11313"/>
                  <a:pt x="1059" y="5533"/>
                  <a:pt x="0" y="631"/>
                </a:cubicBezTo>
                <a:cubicBezTo>
                  <a:pt x="4095" y="977"/>
                  <a:pt x="8091" y="628"/>
                  <a:pt x="12162" y="358"/>
                </a:cubicBezTo>
                <a:cubicBezTo>
                  <a:pt x="14982" y="171"/>
                  <a:pt x="18216" y="0"/>
                  <a:pt x="21204" y="0"/>
                </a:cubicBezTo>
                <a:cubicBezTo>
                  <a:pt x="21600" y="812"/>
                  <a:pt x="21523" y="2642"/>
                  <a:pt x="21419" y="3597"/>
                </a:cubicBezTo>
                <a:lnTo>
                  <a:pt x="6120" y="4060"/>
                </a:lnTo>
                <a:cubicBezTo>
                  <a:pt x="6120" y="4060"/>
                  <a:pt x="6742" y="16124"/>
                  <a:pt x="6742" y="16124"/>
                </a:cubicBezTo>
                <a:close/>
              </a:path>
            </a:pathLst>
          </a:custGeom>
          <a:solidFill>
            <a:srgbClr val="E7E4E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chenying0907 182"/>
          <p:cNvSpPr/>
          <p:nvPr/>
        </p:nvSpPr>
        <p:spPr>
          <a:xfrm>
            <a:off x="929438" y="1702675"/>
            <a:ext cx="6806367" cy="4659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444" extrusionOk="0">
                <a:moveTo>
                  <a:pt x="9587" y="16461"/>
                </a:moveTo>
                <a:cubicBezTo>
                  <a:pt x="7137" y="17180"/>
                  <a:pt x="4338" y="16988"/>
                  <a:pt x="1871" y="17887"/>
                </a:cubicBezTo>
                <a:cubicBezTo>
                  <a:pt x="741" y="15455"/>
                  <a:pt x="1259" y="12409"/>
                  <a:pt x="871" y="9752"/>
                </a:cubicBezTo>
                <a:cubicBezTo>
                  <a:pt x="413" y="6611"/>
                  <a:pt x="-151" y="3747"/>
                  <a:pt x="36" y="488"/>
                </a:cubicBezTo>
                <a:cubicBezTo>
                  <a:pt x="4480" y="149"/>
                  <a:pt x="9014" y="-156"/>
                  <a:pt x="13493" y="87"/>
                </a:cubicBezTo>
                <a:cubicBezTo>
                  <a:pt x="15942" y="221"/>
                  <a:pt x="18443" y="1027"/>
                  <a:pt x="20887" y="604"/>
                </a:cubicBezTo>
                <a:cubicBezTo>
                  <a:pt x="21449" y="2041"/>
                  <a:pt x="20999" y="15633"/>
                  <a:pt x="21352" y="15738"/>
                </a:cubicBezTo>
                <a:cubicBezTo>
                  <a:pt x="18614" y="14924"/>
                  <a:pt x="16128" y="15633"/>
                  <a:pt x="13384" y="15578"/>
                </a:cubicBezTo>
                <a:cubicBezTo>
                  <a:pt x="14206" y="17474"/>
                  <a:pt x="14961" y="19421"/>
                  <a:pt x="15578" y="21444"/>
                </a:cubicBezTo>
                <a:cubicBezTo>
                  <a:pt x="15386" y="20814"/>
                  <a:pt x="11222" y="16709"/>
                  <a:pt x="10628" y="16085"/>
                </a:cubicBezTo>
                <a:cubicBezTo>
                  <a:pt x="10290" y="16233"/>
                  <a:pt x="9942" y="16357"/>
                  <a:pt x="9587" y="1646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chenying0907 148"/>
          <p:cNvSpPr/>
          <p:nvPr/>
        </p:nvSpPr>
        <p:spPr>
          <a:xfrm>
            <a:off x="1323576" y="1839045"/>
            <a:ext cx="6232671" cy="3327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萝莉体 第二版" panose="02000500000000000000" pitchFamily="2" charset="-122"/>
              </a:rPr>
              <a:t>因為清楚知道你們做得到，所以有期待</a:t>
            </a:r>
            <a:endParaRPr lang="en-US" altLang="zh-TW" sz="4400" dirty="0" smtClean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  <a:cs typeface="萝莉体 第二版" panose="02000500000000000000" pitchFamily="2" charset="-122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萝莉体 第二版" panose="02000500000000000000" pitchFamily="2" charset="-122"/>
              </a:rPr>
              <a:t>時間在走</a:t>
            </a:r>
            <a:endParaRPr lang="en-US" altLang="zh-TW" sz="4400" dirty="0" smtClean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  <a:cs typeface="萝莉体 第二版" panose="02000500000000000000" pitchFamily="2" charset="-122"/>
            </a:endParaRPr>
          </a:p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萝莉体 第二版" panose="02000500000000000000" pitchFamily="2" charset="-122"/>
              </a:rPr>
              <a:t>你必須 也應該 心智成熟</a:t>
            </a:r>
            <a:endParaRPr lang="en-US" altLang="zh-TW" sz="4400" dirty="0" smtClean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  <a:cs typeface="萝莉体 第二版" panose="02000500000000000000" pitchFamily="2" charset="-122"/>
            </a:endParaRPr>
          </a:p>
        </p:txBody>
      </p:sp>
      <p:sp>
        <p:nvSpPr>
          <p:cNvPr id="8" name="chenying0907 166"/>
          <p:cNvSpPr/>
          <p:nvPr/>
        </p:nvSpPr>
        <p:spPr>
          <a:xfrm>
            <a:off x="8323642" y="1825160"/>
            <a:ext cx="2193107" cy="2252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16" h="20405" extrusionOk="0">
                <a:moveTo>
                  <a:pt x="16720" y="2778"/>
                </a:moveTo>
                <a:cubicBezTo>
                  <a:pt x="14914" y="971"/>
                  <a:pt x="11319" y="-451"/>
                  <a:pt x="8803" y="133"/>
                </a:cubicBezTo>
                <a:cubicBezTo>
                  <a:pt x="6360" y="701"/>
                  <a:pt x="3697" y="2614"/>
                  <a:pt x="2081" y="4514"/>
                </a:cubicBezTo>
                <a:cubicBezTo>
                  <a:pt x="-1504" y="8730"/>
                  <a:pt x="-297" y="16707"/>
                  <a:pt x="4479" y="19439"/>
                </a:cubicBezTo>
                <a:cubicBezTo>
                  <a:pt x="7470" y="21149"/>
                  <a:pt x="11582" y="20381"/>
                  <a:pt x="14493" y="18758"/>
                </a:cubicBezTo>
                <a:cubicBezTo>
                  <a:pt x="17911" y="16853"/>
                  <a:pt x="20096" y="10904"/>
                  <a:pt x="19224" y="7161"/>
                </a:cubicBezTo>
                <a:cubicBezTo>
                  <a:pt x="18838" y="5507"/>
                  <a:pt x="17930" y="3990"/>
                  <a:pt x="16720" y="2778"/>
                </a:cubicBezTo>
                <a:close/>
              </a:path>
            </a:pathLst>
          </a:custGeom>
          <a:solidFill>
            <a:srgbClr val="E7E4E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9" name="群組 8"/>
          <p:cNvGrpSpPr/>
          <p:nvPr/>
        </p:nvGrpSpPr>
        <p:grpSpPr>
          <a:xfrm>
            <a:off x="8026816" y="1027261"/>
            <a:ext cx="2993281" cy="3970408"/>
            <a:chOff x="4000599" y="1585172"/>
            <a:chExt cx="4190805" cy="4106981"/>
          </a:xfrm>
        </p:grpSpPr>
        <p:grpSp>
          <p:nvGrpSpPr>
            <p:cNvPr id="10" name="Group 165"/>
            <p:cNvGrpSpPr/>
            <p:nvPr/>
          </p:nvGrpSpPr>
          <p:grpSpPr>
            <a:xfrm>
              <a:off x="6384584" y="4524332"/>
              <a:ext cx="1515586" cy="1167821"/>
              <a:chOff x="0" y="0"/>
              <a:chExt cx="589390" cy="454149"/>
            </a:xfrm>
          </p:grpSpPr>
          <p:sp>
            <p:nvSpPr>
              <p:cNvPr id="23" name="chenying0907 163"/>
              <p:cNvSpPr/>
              <p:nvPr/>
            </p:nvSpPr>
            <p:spPr>
              <a:xfrm>
                <a:off x="0" y="25399"/>
                <a:ext cx="248822" cy="426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33" h="19015" extrusionOk="0">
                    <a:moveTo>
                      <a:pt x="3226" y="2884"/>
                    </a:moveTo>
                    <a:cubicBezTo>
                      <a:pt x="3528" y="-2585"/>
                      <a:pt x="21600" y="348"/>
                      <a:pt x="16200" y="6476"/>
                    </a:cubicBezTo>
                    <a:cubicBezTo>
                      <a:pt x="11828" y="11438"/>
                      <a:pt x="2952" y="12889"/>
                      <a:pt x="0" y="18710"/>
                    </a:cubicBezTo>
                    <a:cubicBezTo>
                      <a:pt x="3577" y="18214"/>
                      <a:pt x="7592" y="18412"/>
                      <a:pt x="11250" y="18447"/>
                    </a:cubicBezTo>
                    <a:cubicBezTo>
                      <a:pt x="12995" y="18464"/>
                      <a:pt x="20023" y="18403"/>
                      <a:pt x="18524" y="19015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chenying0907 164"/>
              <p:cNvSpPr/>
              <p:nvPr/>
            </p:nvSpPr>
            <p:spPr>
              <a:xfrm>
                <a:off x="317500" y="0"/>
                <a:ext cx="271891" cy="45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40"/>
                    </a:moveTo>
                    <a:cubicBezTo>
                      <a:pt x="19066" y="13276"/>
                      <a:pt x="15220" y="12347"/>
                      <a:pt x="12332" y="12244"/>
                    </a:cubicBezTo>
                    <a:cubicBezTo>
                      <a:pt x="8216" y="12096"/>
                      <a:pt x="4086" y="12507"/>
                      <a:pt x="0" y="12623"/>
                    </a:cubicBezTo>
                    <a:cubicBezTo>
                      <a:pt x="3731" y="8306"/>
                      <a:pt x="9953" y="4376"/>
                      <a:pt x="13036" y="0"/>
                    </a:cubicBezTo>
                    <a:cubicBezTo>
                      <a:pt x="12527" y="7119"/>
                      <a:pt x="14056" y="14432"/>
                      <a:pt x="14033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4" name="Group 173"/>
            <p:cNvGrpSpPr/>
            <p:nvPr/>
          </p:nvGrpSpPr>
          <p:grpSpPr>
            <a:xfrm>
              <a:off x="4882344" y="2466917"/>
              <a:ext cx="2193102" cy="2252677"/>
              <a:chOff x="0" y="0"/>
              <a:chExt cx="852866" cy="876034"/>
            </a:xfrm>
          </p:grpSpPr>
          <p:sp>
            <p:nvSpPr>
              <p:cNvPr id="16" name="chenying0907 166"/>
              <p:cNvSpPr/>
              <p:nvPr/>
            </p:nvSpPr>
            <p:spPr>
              <a:xfrm>
                <a:off x="-1" y="-1"/>
                <a:ext cx="852868" cy="87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6" h="20405" extrusionOk="0">
                    <a:moveTo>
                      <a:pt x="16720" y="2778"/>
                    </a:moveTo>
                    <a:cubicBezTo>
                      <a:pt x="14914" y="971"/>
                      <a:pt x="11319" y="-451"/>
                      <a:pt x="8803" y="133"/>
                    </a:cubicBezTo>
                    <a:cubicBezTo>
                      <a:pt x="6360" y="701"/>
                      <a:pt x="3697" y="2614"/>
                      <a:pt x="2081" y="4514"/>
                    </a:cubicBezTo>
                    <a:cubicBezTo>
                      <a:pt x="-1504" y="8730"/>
                      <a:pt x="-297" y="16707"/>
                      <a:pt x="4479" y="19439"/>
                    </a:cubicBezTo>
                    <a:cubicBezTo>
                      <a:pt x="7470" y="21149"/>
                      <a:pt x="11582" y="20381"/>
                      <a:pt x="14493" y="18758"/>
                    </a:cubicBezTo>
                    <a:cubicBezTo>
                      <a:pt x="17911" y="16853"/>
                      <a:pt x="20096" y="10904"/>
                      <a:pt x="19224" y="7161"/>
                    </a:cubicBezTo>
                    <a:cubicBezTo>
                      <a:pt x="18838" y="5507"/>
                      <a:pt x="17930" y="3990"/>
                      <a:pt x="16720" y="2778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" name="chenying0907 167"/>
              <p:cNvSpPr/>
              <p:nvPr/>
            </p:nvSpPr>
            <p:spPr>
              <a:xfrm>
                <a:off x="380999" y="419100"/>
                <a:ext cx="114979" cy="129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17" h="19193" extrusionOk="0">
                    <a:moveTo>
                      <a:pt x="8207" y="1"/>
                    </a:moveTo>
                    <a:cubicBezTo>
                      <a:pt x="5361" y="45"/>
                      <a:pt x="3294" y="1077"/>
                      <a:pt x="1940" y="2668"/>
                    </a:cubicBezTo>
                    <a:cubicBezTo>
                      <a:pt x="-3233" y="8737"/>
                      <a:pt x="2749" y="21478"/>
                      <a:pt x="10382" y="18839"/>
                    </a:cubicBezTo>
                    <a:cubicBezTo>
                      <a:pt x="18367" y="16076"/>
                      <a:pt x="17184" y="-122"/>
                      <a:pt x="8207" y="1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8" name="chenying0907 168"/>
              <p:cNvSpPr/>
              <p:nvPr/>
            </p:nvSpPr>
            <p:spPr>
              <a:xfrm>
                <a:off x="190500" y="330200"/>
                <a:ext cx="187616" cy="116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165" y="9507"/>
                      <a:pt x="13632" y="14770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9" name="chenying0907 169"/>
              <p:cNvSpPr/>
              <p:nvPr/>
            </p:nvSpPr>
            <p:spPr>
              <a:xfrm>
                <a:off x="482600" y="190500"/>
                <a:ext cx="205216" cy="237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953" y="16606"/>
                      <a:pt x="8813" y="12328"/>
                      <a:pt x="13080" y="8168"/>
                    </a:cubicBezTo>
                    <a:cubicBezTo>
                      <a:pt x="15215" y="6084"/>
                      <a:pt x="20684" y="1968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0" name="chenying0907 170"/>
              <p:cNvSpPr/>
              <p:nvPr/>
            </p:nvSpPr>
            <p:spPr>
              <a:xfrm>
                <a:off x="431800" y="25400"/>
                <a:ext cx="7805" cy="12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5" h="18446" extrusionOk="0">
                    <a:moveTo>
                      <a:pt x="0" y="4510"/>
                    </a:moveTo>
                    <a:cubicBezTo>
                      <a:pt x="7256" y="7435"/>
                      <a:pt x="21600" y="-3154"/>
                      <a:pt x="18731" y="18446"/>
                    </a:cubicBezTo>
                    <a:cubicBezTo>
                      <a:pt x="15073" y="12297"/>
                      <a:pt x="11415" y="6148"/>
                      <a:pt x="7772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chenying0907 171"/>
              <p:cNvSpPr/>
              <p:nvPr/>
            </p:nvSpPr>
            <p:spPr>
              <a:xfrm>
                <a:off x="12700" y="469900"/>
                <a:ext cx="23280" cy="2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28" extrusionOk="0">
                    <a:moveTo>
                      <a:pt x="0" y="13338"/>
                    </a:moveTo>
                    <a:cubicBezTo>
                      <a:pt x="8924" y="18116"/>
                      <a:pt x="12992" y="2160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chenying0907 172"/>
              <p:cNvSpPr/>
              <p:nvPr/>
            </p:nvSpPr>
            <p:spPr>
              <a:xfrm>
                <a:off x="431800" y="812800"/>
                <a:ext cx="6350" cy="22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016" y="7100"/>
                      <a:pt x="15293" y="14380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5" name="chenying0907 162"/>
            <p:cNvSpPr/>
            <p:nvPr/>
          </p:nvSpPr>
          <p:spPr>
            <a:xfrm>
              <a:off x="4000599" y="1585172"/>
              <a:ext cx="4190805" cy="40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0207" extrusionOk="0">
                  <a:moveTo>
                    <a:pt x="16830" y="9488"/>
                  </a:moveTo>
                  <a:cubicBezTo>
                    <a:pt x="16251" y="9490"/>
                    <a:pt x="15671" y="9523"/>
                    <a:pt x="15092" y="9512"/>
                  </a:cubicBezTo>
                  <a:cubicBezTo>
                    <a:pt x="15226" y="9778"/>
                    <a:pt x="16356" y="11181"/>
                    <a:pt x="16720" y="11634"/>
                  </a:cubicBezTo>
                  <a:cubicBezTo>
                    <a:pt x="17004" y="11989"/>
                    <a:pt x="17286" y="12343"/>
                    <a:pt x="17608" y="12666"/>
                  </a:cubicBezTo>
                  <a:cubicBezTo>
                    <a:pt x="17750" y="12809"/>
                    <a:pt x="17904" y="12936"/>
                    <a:pt x="18048" y="13120"/>
                  </a:cubicBezTo>
                  <a:cubicBezTo>
                    <a:pt x="18348" y="12740"/>
                    <a:pt x="18617" y="12439"/>
                    <a:pt x="18893" y="12164"/>
                  </a:cubicBezTo>
                  <a:cubicBezTo>
                    <a:pt x="19350" y="11709"/>
                    <a:pt x="20623" y="10084"/>
                    <a:pt x="20868" y="9711"/>
                  </a:cubicBezTo>
                  <a:cubicBezTo>
                    <a:pt x="20464" y="9574"/>
                    <a:pt x="19453" y="9515"/>
                    <a:pt x="19453" y="9515"/>
                  </a:cubicBezTo>
                  <a:cubicBezTo>
                    <a:pt x="19303" y="5439"/>
                    <a:pt x="17071" y="1447"/>
                    <a:pt x="12670" y="337"/>
                  </a:cubicBezTo>
                  <a:cubicBezTo>
                    <a:pt x="5812" y="-1393"/>
                    <a:pt x="-732" y="3706"/>
                    <a:pt x="67" y="11641"/>
                  </a:cubicBezTo>
                  <a:cubicBezTo>
                    <a:pt x="594" y="16882"/>
                    <a:pt x="5192" y="20106"/>
                    <a:pt x="9712" y="20207"/>
                  </a:cubicBezTo>
                  <a:lnTo>
                    <a:pt x="9712" y="17488"/>
                  </a:lnTo>
                  <a:cubicBezTo>
                    <a:pt x="6413" y="17413"/>
                    <a:pt x="2962" y="15067"/>
                    <a:pt x="2673" y="11234"/>
                  </a:cubicBezTo>
                  <a:cubicBezTo>
                    <a:pt x="2276" y="5980"/>
                    <a:pt x="6867" y="1717"/>
                    <a:pt x="11875" y="2980"/>
                  </a:cubicBezTo>
                  <a:cubicBezTo>
                    <a:pt x="14979" y="3764"/>
                    <a:pt x="16606" y="6511"/>
                    <a:pt x="16811" y="938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20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enying0907 148"/>
          <p:cNvSpPr/>
          <p:nvPr/>
        </p:nvSpPr>
        <p:spPr>
          <a:xfrm>
            <a:off x="606392" y="1907421"/>
            <a:ext cx="3571470" cy="3462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1.</a:t>
            </a: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被動學習</a:t>
            </a:r>
            <a:r>
              <a:rPr lang="en-US" altLang="zh-TW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…</a:t>
            </a: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    </a:t>
            </a:r>
            <a:endParaRPr lang="en-US" altLang="zh-TW" sz="4400" dirty="0" smtClean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2.</a:t>
            </a: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不夠認真</a:t>
            </a:r>
            <a:r>
              <a:rPr lang="en-US" altLang="zh-TW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…</a:t>
            </a: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    </a:t>
            </a:r>
            <a:endParaRPr lang="en-US" altLang="zh-TW" sz="4400" dirty="0" smtClean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3.</a:t>
            </a: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說三道四</a:t>
            </a:r>
            <a:r>
              <a:rPr lang="en-US" altLang="zh-TW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…</a:t>
            </a: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  </a:t>
            </a:r>
            <a:endParaRPr lang="en-US" altLang="zh-TW" sz="4400" dirty="0" smtClean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4.</a:t>
            </a: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有些自我</a:t>
            </a:r>
            <a:r>
              <a:rPr lang="en-US" altLang="zh-TW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…</a:t>
            </a: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 </a:t>
            </a:r>
            <a:endParaRPr lang="en-US" altLang="zh-TW" sz="4400" dirty="0" smtClean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r>
              <a:rPr lang="en-US" altLang="zh-TW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5.</a:t>
            </a: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不夠團結</a:t>
            </a:r>
            <a:r>
              <a:rPr lang="en-US" altLang="zh-TW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....</a:t>
            </a:r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  </a:t>
            </a:r>
            <a:endParaRPr lang="en-US" altLang="zh-TW" sz="44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</p:txBody>
      </p:sp>
      <p:sp>
        <p:nvSpPr>
          <p:cNvPr id="16" name="chenying0907 148"/>
          <p:cNvSpPr/>
          <p:nvPr/>
        </p:nvSpPr>
        <p:spPr>
          <a:xfrm>
            <a:off x="7874141" y="2010080"/>
            <a:ext cx="3968429" cy="3339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spcBef>
                <a:spcPts val="600"/>
              </a:spcBef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sz="3200" dirty="0">
                <a:solidFill>
                  <a:srgbClr val="35AB15"/>
                </a:solidFill>
                <a:latin typeface="華康仿宋體W6(P)" pitchFamily="18" charset="-120"/>
                <a:ea typeface="華康仿宋體W6(P)" pitchFamily="18" charset="-120"/>
              </a:rPr>
              <a:t>1.</a:t>
            </a:r>
            <a:r>
              <a:rPr lang="zh-TW" altLang="en-US" sz="3200" dirty="0">
                <a:solidFill>
                  <a:srgbClr val="35AB15"/>
                </a:solidFill>
                <a:latin typeface="華康仿宋體W6(P)" pitchFamily="18" charset="-120"/>
                <a:ea typeface="華康仿宋體W6(P)" pitchFamily="18" charset="-120"/>
              </a:rPr>
              <a:t>用心讀書的人不多</a:t>
            </a:r>
            <a:endParaRPr lang="en-US" altLang="zh-TW" sz="3200" dirty="0">
              <a:solidFill>
                <a:srgbClr val="35AB15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pPr defTabSz="457200">
              <a:lnSpc>
                <a:spcPct val="120000"/>
              </a:lnSpc>
              <a:spcBef>
                <a:spcPts val="600"/>
              </a:spcBef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sz="3200" dirty="0">
                <a:solidFill>
                  <a:srgbClr val="35AB15"/>
                </a:solidFill>
                <a:latin typeface="華康仿宋體W6(P)" pitchFamily="18" charset="-120"/>
                <a:ea typeface="華康仿宋體W6(P)" pitchFamily="18" charset="-120"/>
              </a:rPr>
              <a:t>2.</a:t>
            </a:r>
            <a:r>
              <a:rPr lang="zh-TW" altLang="en-US" sz="3200" dirty="0">
                <a:solidFill>
                  <a:srgbClr val="35AB15"/>
                </a:solidFill>
                <a:latin typeface="華康仿宋體W6(P)" pitchFamily="18" charset="-120"/>
                <a:ea typeface="華康仿宋體W6(P)" pitchFamily="18" charset="-120"/>
              </a:rPr>
              <a:t>做事三分鐘熱度</a:t>
            </a:r>
            <a:endParaRPr lang="en-US" altLang="zh-TW" sz="3200" dirty="0">
              <a:solidFill>
                <a:srgbClr val="35AB15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pPr defTabSz="457200">
              <a:lnSpc>
                <a:spcPct val="120000"/>
              </a:lnSpc>
              <a:spcBef>
                <a:spcPts val="600"/>
              </a:spcBef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sz="3200" dirty="0">
                <a:solidFill>
                  <a:srgbClr val="35AB15"/>
                </a:solidFill>
                <a:latin typeface="華康仿宋體W6(P)" pitchFamily="18" charset="-120"/>
                <a:ea typeface="華康仿宋體W6(P)" pitchFamily="18" charset="-120"/>
              </a:rPr>
              <a:t>3.</a:t>
            </a:r>
            <a:r>
              <a:rPr lang="zh-TW" altLang="en-US" sz="3200" dirty="0">
                <a:solidFill>
                  <a:srgbClr val="35AB15"/>
                </a:solidFill>
                <a:latin typeface="華康仿宋體W6(P)" pitchFamily="18" charset="-120"/>
                <a:ea typeface="華康仿宋體W6(P)" pitchFamily="18" charset="-120"/>
              </a:rPr>
              <a:t>有正義感人不多</a:t>
            </a:r>
            <a:endParaRPr lang="en-US" altLang="zh-TW" sz="3200" dirty="0">
              <a:solidFill>
                <a:srgbClr val="35AB15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pPr defTabSz="457200">
              <a:lnSpc>
                <a:spcPct val="120000"/>
              </a:lnSpc>
              <a:spcBef>
                <a:spcPts val="600"/>
              </a:spcBef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sz="3200" dirty="0">
                <a:solidFill>
                  <a:srgbClr val="35AB15"/>
                </a:solidFill>
                <a:latin typeface="華康仿宋體W6(P)" pitchFamily="18" charset="-120"/>
                <a:ea typeface="華康仿宋體W6(P)" pitchFamily="18" charset="-120"/>
              </a:rPr>
              <a:t>4.</a:t>
            </a:r>
            <a:r>
              <a:rPr lang="zh-TW" altLang="en-US" sz="3200" dirty="0">
                <a:solidFill>
                  <a:srgbClr val="35AB15"/>
                </a:solidFill>
                <a:latin typeface="華康仿宋體W6(P)" pitchFamily="18" charset="-120"/>
                <a:ea typeface="華康仿宋體W6(P)" pitchFamily="18" charset="-120"/>
              </a:rPr>
              <a:t>建議多以自己出發</a:t>
            </a:r>
            <a:endParaRPr lang="en-US" altLang="zh-TW" sz="3200" dirty="0">
              <a:solidFill>
                <a:srgbClr val="35AB15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pPr defTabSz="457200">
              <a:lnSpc>
                <a:spcPct val="120000"/>
              </a:lnSpc>
              <a:spcBef>
                <a:spcPts val="600"/>
              </a:spcBef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sz="3200" dirty="0">
                <a:solidFill>
                  <a:srgbClr val="35AB15"/>
                </a:solidFill>
                <a:latin typeface="華康仿宋體W6(P)" pitchFamily="18" charset="-120"/>
                <a:ea typeface="華康仿宋體W6(P)" pitchFamily="18" charset="-120"/>
              </a:rPr>
              <a:t>5.</a:t>
            </a:r>
            <a:r>
              <a:rPr lang="zh-TW" altLang="en-US" sz="3200" dirty="0">
                <a:solidFill>
                  <a:srgbClr val="35AB15"/>
                </a:solidFill>
                <a:latin typeface="華康仿宋體W6(P)" pitchFamily="18" charset="-120"/>
                <a:ea typeface="華康仿宋體W6(P)" pitchFamily="18" charset="-120"/>
              </a:rPr>
              <a:t>說的人多做的人少</a:t>
            </a:r>
            <a:endParaRPr sz="3200" dirty="0">
              <a:solidFill>
                <a:srgbClr val="35AB15"/>
              </a:solidFill>
              <a:latin typeface="華康仿宋體W6(P)" pitchFamily="18" charset="-120"/>
              <a:ea typeface="華康仿宋體W6(P)" pitchFamily="18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38017" y="492776"/>
            <a:ext cx="8629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rgbClr val="0B0BB5"/>
                </a:solidFill>
              </a:rPr>
              <a:t>107</a:t>
            </a:r>
            <a:r>
              <a:rPr lang="zh-TW" altLang="en-US" sz="5400" b="1" dirty="0" smtClean="0">
                <a:solidFill>
                  <a:srgbClr val="0B0BB5"/>
                </a:solidFill>
              </a:rPr>
              <a:t>年</a:t>
            </a:r>
            <a:r>
              <a:rPr lang="zh-TW" altLang="en-US" sz="5400" b="1" dirty="0">
                <a:solidFill>
                  <a:srgbClr val="0B0BB5"/>
                </a:solidFill>
              </a:rPr>
              <a:t>前半年   我認識的會乙</a:t>
            </a:r>
            <a:endParaRPr lang="en-US" altLang="zh-TW" sz="5400" b="1" dirty="0">
              <a:solidFill>
                <a:srgbClr val="0B0BB5"/>
              </a:solidFill>
            </a:endParaRPr>
          </a:p>
        </p:txBody>
      </p:sp>
      <p:grpSp>
        <p:nvGrpSpPr>
          <p:cNvPr id="18" name="组 10"/>
          <p:cNvGrpSpPr/>
          <p:nvPr/>
        </p:nvGrpSpPr>
        <p:grpSpPr>
          <a:xfrm>
            <a:off x="3989509" y="1658130"/>
            <a:ext cx="3203818" cy="3649107"/>
            <a:chOff x="953326" y="1604200"/>
            <a:chExt cx="3203818" cy="3649107"/>
          </a:xfrm>
          <a:solidFill>
            <a:srgbClr val="F8F6F3"/>
          </a:solidFill>
        </p:grpSpPr>
        <p:grpSp>
          <p:nvGrpSpPr>
            <p:cNvPr id="19" name="Group 24"/>
            <p:cNvGrpSpPr/>
            <p:nvPr/>
          </p:nvGrpSpPr>
          <p:grpSpPr>
            <a:xfrm rot="19960150">
              <a:off x="3473071" y="1919475"/>
              <a:ext cx="660855" cy="3333832"/>
              <a:chOff x="0" y="-1"/>
              <a:chExt cx="222665" cy="1123294"/>
            </a:xfrm>
            <a:grpFill/>
          </p:grpSpPr>
          <p:sp>
            <p:nvSpPr>
              <p:cNvPr id="21" name="chenying0907 20"/>
              <p:cNvSpPr/>
              <p:nvPr/>
            </p:nvSpPr>
            <p:spPr>
              <a:xfrm>
                <a:off x="12679" y="165100"/>
                <a:ext cx="209986" cy="742430"/>
              </a:xfrm>
              <a:custGeom>
                <a:avLst/>
                <a:gdLst>
                  <a:gd name="connsiteX0" fmla="*/ 19779 w 20578"/>
                  <a:gd name="connsiteY0" fmla="*/ 21600 h 21600"/>
                  <a:gd name="connsiteX1" fmla="*/ 19877 w 20578"/>
                  <a:gd name="connsiteY1" fmla="*/ 17107 h 21600"/>
                  <a:gd name="connsiteX2" fmla="*/ 15824 w 20578"/>
                  <a:gd name="connsiteY2" fmla="*/ 0 h 21600"/>
                  <a:gd name="connsiteX3" fmla="*/ 1 w 20578"/>
                  <a:gd name="connsiteY3" fmla="*/ 0 h 21600"/>
                  <a:gd name="connsiteX4" fmla="*/ 775 w 20578"/>
                  <a:gd name="connsiteY4" fmla="*/ 1843 h 21600"/>
                  <a:gd name="connsiteX5" fmla="*/ 1506 w 20578"/>
                  <a:gd name="connsiteY5" fmla="*/ 15903 h 21600"/>
                  <a:gd name="connsiteX6" fmla="*/ 37 w 20578"/>
                  <a:gd name="connsiteY6" fmla="*/ 21376 h 21600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5826 w 20580"/>
                  <a:gd name="connsiteY2" fmla="*/ 0 h 21600"/>
                  <a:gd name="connsiteX3" fmla="*/ 3 w 20580"/>
                  <a:gd name="connsiteY3" fmla="*/ 0 h 21600"/>
                  <a:gd name="connsiteX4" fmla="*/ 777 w 20580"/>
                  <a:gd name="connsiteY4" fmla="*/ 1843 h 21600"/>
                  <a:gd name="connsiteX5" fmla="*/ 1362 w 20580"/>
                  <a:gd name="connsiteY5" fmla="*/ 16761 h 21600"/>
                  <a:gd name="connsiteX6" fmla="*/ 39 w 20580"/>
                  <a:gd name="connsiteY6" fmla="*/ 21376 h 21600"/>
                  <a:gd name="connsiteX0" fmla="*/ 19781 w 20580"/>
                  <a:gd name="connsiteY0" fmla="*/ 22107 h 22107"/>
                  <a:gd name="connsiteX1" fmla="*/ 19879 w 20580"/>
                  <a:gd name="connsiteY1" fmla="*/ 17614 h 22107"/>
                  <a:gd name="connsiteX2" fmla="*/ 16092 w 20580"/>
                  <a:gd name="connsiteY2" fmla="*/ 1554 h 22107"/>
                  <a:gd name="connsiteX3" fmla="*/ 15826 w 20580"/>
                  <a:gd name="connsiteY3" fmla="*/ 507 h 22107"/>
                  <a:gd name="connsiteX4" fmla="*/ 3 w 20580"/>
                  <a:gd name="connsiteY4" fmla="*/ 507 h 22107"/>
                  <a:gd name="connsiteX5" fmla="*/ 777 w 20580"/>
                  <a:gd name="connsiteY5" fmla="*/ 2350 h 22107"/>
                  <a:gd name="connsiteX6" fmla="*/ 1362 w 20580"/>
                  <a:gd name="connsiteY6" fmla="*/ 17268 h 22107"/>
                  <a:gd name="connsiteX7" fmla="*/ 39 w 20580"/>
                  <a:gd name="connsiteY7" fmla="*/ 21883 h 22107"/>
                  <a:gd name="connsiteX0" fmla="*/ 19781 w 20580"/>
                  <a:gd name="connsiteY0" fmla="*/ 21600 h 21600"/>
                  <a:gd name="connsiteX1" fmla="*/ 19879 w 20580"/>
                  <a:gd name="connsiteY1" fmla="*/ 17107 h 21600"/>
                  <a:gd name="connsiteX2" fmla="*/ 17646 w 20580"/>
                  <a:gd name="connsiteY2" fmla="*/ 7130 h 21600"/>
                  <a:gd name="connsiteX3" fmla="*/ 16092 w 20580"/>
                  <a:gd name="connsiteY3" fmla="*/ 1047 h 21600"/>
                  <a:gd name="connsiteX4" fmla="*/ 15826 w 20580"/>
                  <a:gd name="connsiteY4" fmla="*/ 0 h 21600"/>
                  <a:gd name="connsiteX5" fmla="*/ 3 w 20580"/>
                  <a:gd name="connsiteY5" fmla="*/ 0 h 21600"/>
                  <a:gd name="connsiteX6" fmla="*/ 777 w 20580"/>
                  <a:gd name="connsiteY6" fmla="*/ 1843 h 21600"/>
                  <a:gd name="connsiteX7" fmla="*/ 1362 w 20580"/>
                  <a:gd name="connsiteY7" fmla="*/ 16761 h 21600"/>
                  <a:gd name="connsiteX8" fmla="*/ 39 w 20580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7432 w 20655"/>
                  <a:gd name="connsiteY2" fmla="*/ 7098 h 21600"/>
                  <a:gd name="connsiteX3" fmla="*/ 16092 w 20655"/>
                  <a:gd name="connsiteY3" fmla="*/ 1047 h 21600"/>
                  <a:gd name="connsiteX4" fmla="*/ 15826 w 20655"/>
                  <a:gd name="connsiteY4" fmla="*/ 0 h 21600"/>
                  <a:gd name="connsiteX5" fmla="*/ 3 w 20655"/>
                  <a:gd name="connsiteY5" fmla="*/ 0 h 21600"/>
                  <a:gd name="connsiteX6" fmla="*/ 777 w 20655"/>
                  <a:gd name="connsiteY6" fmla="*/ 1843 h 21600"/>
                  <a:gd name="connsiteX7" fmla="*/ 1362 w 20655"/>
                  <a:gd name="connsiteY7" fmla="*/ 16761 h 21600"/>
                  <a:gd name="connsiteX8" fmla="*/ 39 w 20655"/>
                  <a:gd name="connsiteY8" fmla="*/ 21376 h 21600"/>
                  <a:gd name="connsiteX0" fmla="*/ 19781 w 20655"/>
                  <a:gd name="connsiteY0" fmla="*/ 21600 h 21600"/>
                  <a:gd name="connsiteX1" fmla="*/ 19879 w 20655"/>
                  <a:gd name="connsiteY1" fmla="*/ 17107 h 21600"/>
                  <a:gd name="connsiteX2" fmla="*/ 16092 w 20655"/>
                  <a:gd name="connsiteY2" fmla="*/ 1047 h 21600"/>
                  <a:gd name="connsiteX3" fmla="*/ 15826 w 20655"/>
                  <a:gd name="connsiteY3" fmla="*/ 0 h 21600"/>
                  <a:gd name="connsiteX4" fmla="*/ 3 w 20655"/>
                  <a:gd name="connsiteY4" fmla="*/ 0 h 21600"/>
                  <a:gd name="connsiteX5" fmla="*/ 777 w 20655"/>
                  <a:gd name="connsiteY5" fmla="*/ 1843 h 21600"/>
                  <a:gd name="connsiteX6" fmla="*/ 1362 w 20655"/>
                  <a:gd name="connsiteY6" fmla="*/ 16761 h 21600"/>
                  <a:gd name="connsiteX7" fmla="*/ 39 w 20655"/>
                  <a:gd name="connsiteY7" fmla="*/ 21376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55" h="21600" extrusionOk="0">
                    <a:moveTo>
                      <a:pt x="19781" y="21600"/>
                    </a:moveTo>
                    <a:cubicBezTo>
                      <a:pt x="21310" y="19799"/>
                      <a:pt x="20494" y="20533"/>
                      <a:pt x="19879" y="17107"/>
                    </a:cubicBezTo>
                    <a:cubicBezTo>
                      <a:pt x="19264" y="13682"/>
                      <a:pt x="16767" y="3898"/>
                      <a:pt x="16092" y="1047"/>
                    </a:cubicBezTo>
                    <a:cubicBezTo>
                      <a:pt x="15789" y="-141"/>
                      <a:pt x="18507" y="174"/>
                      <a:pt x="15826" y="0"/>
                    </a:cubicBezTo>
                    <a:lnTo>
                      <a:pt x="3" y="0"/>
                    </a:lnTo>
                    <a:lnTo>
                      <a:pt x="777" y="1843"/>
                    </a:lnTo>
                    <a:cubicBezTo>
                      <a:pt x="765" y="4727"/>
                      <a:pt x="1073" y="13883"/>
                      <a:pt x="1362" y="16761"/>
                    </a:cubicBezTo>
                    <a:cubicBezTo>
                      <a:pt x="1544" y="18573"/>
                      <a:pt x="-290" y="19629"/>
                      <a:pt x="39" y="21376"/>
                    </a:cubicBezTo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chenying0907 21"/>
              <p:cNvSpPr/>
              <p:nvPr/>
            </p:nvSpPr>
            <p:spPr>
              <a:xfrm>
                <a:off x="12700" y="889000"/>
                <a:ext cx="199716" cy="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74" extrusionOk="0">
                    <a:moveTo>
                      <a:pt x="21600" y="0"/>
                    </a:moveTo>
                    <a:cubicBezTo>
                      <a:pt x="18923" y="21600"/>
                      <a:pt x="5182" y="19974"/>
                      <a:pt x="0" y="11161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3" name="chenying0907 22"/>
              <p:cNvSpPr/>
              <p:nvPr/>
            </p:nvSpPr>
            <p:spPr>
              <a:xfrm>
                <a:off x="0" y="-1"/>
                <a:ext cx="169627" cy="156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9" extrusionOk="0">
                    <a:moveTo>
                      <a:pt x="21600" y="21399"/>
                    </a:moveTo>
                    <a:cubicBezTo>
                      <a:pt x="21600" y="14641"/>
                      <a:pt x="20714" y="6540"/>
                      <a:pt x="20597" y="325"/>
                    </a:cubicBezTo>
                    <a:cubicBezTo>
                      <a:pt x="13874" y="-42"/>
                      <a:pt x="6603" y="-201"/>
                      <a:pt x="0" y="411"/>
                    </a:cubicBezTo>
                    <a:cubicBezTo>
                      <a:pt x="771" y="6724"/>
                      <a:pt x="1612" y="13779"/>
                      <a:pt x="1316" y="20126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chenying0907 23"/>
              <p:cNvSpPr/>
              <p:nvPr/>
            </p:nvSpPr>
            <p:spPr>
              <a:xfrm>
                <a:off x="12700" y="889000"/>
                <a:ext cx="200707" cy="2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72" y="7302"/>
                      <a:pt x="6555" y="15634"/>
                      <a:pt x="11604" y="21600"/>
                    </a:cubicBezTo>
                    <a:cubicBezTo>
                      <a:pt x="14587" y="14593"/>
                      <a:pt x="19470" y="7960"/>
                      <a:pt x="21600" y="709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20" name="chenying0907 109"/>
            <p:cNvSpPr/>
            <p:nvPr/>
          </p:nvSpPr>
          <p:spPr>
            <a:xfrm rot="19960150">
              <a:off x="953326" y="1604200"/>
              <a:ext cx="3203818" cy="30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grpFill/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5" name="矩形 24"/>
          <p:cNvSpPr/>
          <p:nvPr/>
        </p:nvSpPr>
        <p:spPr>
          <a:xfrm>
            <a:off x="1782281" y="5804027"/>
            <a:ext cx="844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FF"/>
                </a:solidFill>
              </a:rPr>
              <a:t>負面</a:t>
            </a:r>
            <a:r>
              <a:rPr lang="zh-TW" altLang="en-US" sz="3600" dirty="0" smtClean="0">
                <a:solidFill>
                  <a:srgbClr val="0000FF"/>
                </a:solidFill>
              </a:rPr>
              <a:t>評價  </a:t>
            </a:r>
            <a:r>
              <a:rPr lang="en-US" altLang="zh-TW" sz="3600" dirty="0" smtClean="0">
                <a:solidFill>
                  <a:srgbClr val="0000FF"/>
                </a:solidFill>
              </a:rPr>
              <a:t>&gt;</a:t>
            </a:r>
            <a:r>
              <a:rPr lang="zh-TW" altLang="en-US" sz="3600" dirty="0" smtClean="0">
                <a:solidFill>
                  <a:srgbClr val="0000FF"/>
                </a:solidFill>
              </a:rPr>
              <a:t>  正面評價      讓</a:t>
            </a:r>
            <a:r>
              <a:rPr lang="zh-TW" altLang="en-US" sz="3600" dirty="0">
                <a:solidFill>
                  <a:srgbClr val="0000FF"/>
                </a:solidFill>
              </a:rPr>
              <a:t>會乙變</a:t>
            </a:r>
            <a:r>
              <a:rPr lang="en-US" altLang="zh-TW" sz="3600" dirty="0">
                <a:solidFill>
                  <a:srgbClr val="0000FF"/>
                </a:solidFill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18362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143 -0.095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8"/>
          <p:cNvGrpSpPr/>
          <p:nvPr/>
        </p:nvGrpSpPr>
        <p:grpSpPr>
          <a:xfrm rot="5755017" flipH="1">
            <a:off x="1523173" y="1718131"/>
            <a:ext cx="2264033" cy="2017838"/>
            <a:chOff x="0" y="0"/>
            <a:chExt cx="1608604" cy="1433681"/>
          </a:xfrm>
        </p:grpSpPr>
        <p:sp>
          <p:nvSpPr>
            <p:cNvPr id="14" name="chenying0907 105"/>
            <p:cNvSpPr/>
            <p:nvPr/>
          </p:nvSpPr>
          <p:spPr>
            <a:xfrm>
              <a:off x="0" y="444500"/>
              <a:ext cx="453729" cy="91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228" extrusionOk="0">
                  <a:moveTo>
                    <a:pt x="21593" y="1070"/>
                  </a:moveTo>
                  <a:cubicBezTo>
                    <a:pt x="21043" y="3669"/>
                    <a:pt x="18277" y="19641"/>
                    <a:pt x="17823" y="21147"/>
                  </a:cubicBezTo>
                  <a:cubicBezTo>
                    <a:pt x="11810" y="21461"/>
                    <a:pt x="5061" y="20780"/>
                    <a:pt x="0" y="20507"/>
                  </a:cubicBezTo>
                  <a:cubicBezTo>
                    <a:pt x="-7" y="20506"/>
                    <a:pt x="3798" y="1831"/>
                    <a:pt x="3949" y="18"/>
                  </a:cubicBezTo>
                  <a:cubicBezTo>
                    <a:pt x="10865" y="-139"/>
                    <a:pt x="15857" y="800"/>
                    <a:pt x="21593" y="1070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chenying0907 106"/>
            <p:cNvSpPr/>
            <p:nvPr/>
          </p:nvSpPr>
          <p:spPr>
            <a:xfrm>
              <a:off x="546100" y="0"/>
              <a:ext cx="486268" cy="139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34" extrusionOk="0">
                  <a:moveTo>
                    <a:pt x="21204" y="698"/>
                  </a:moveTo>
                  <a:cubicBezTo>
                    <a:pt x="20700" y="2421"/>
                    <a:pt x="16651" y="20394"/>
                    <a:pt x="16235" y="21392"/>
                  </a:cubicBezTo>
                  <a:cubicBezTo>
                    <a:pt x="10726" y="21600"/>
                    <a:pt x="4680" y="20983"/>
                    <a:pt x="43" y="20802"/>
                  </a:cubicBezTo>
                  <a:cubicBezTo>
                    <a:pt x="37" y="20801"/>
                    <a:pt x="30" y="20801"/>
                    <a:pt x="23" y="20801"/>
                  </a:cubicBezTo>
                  <a:cubicBezTo>
                    <a:pt x="-396" y="20784"/>
                    <a:pt x="4899" y="1202"/>
                    <a:pt x="5038" y="0"/>
                  </a:cubicBezTo>
                  <a:cubicBezTo>
                    <a:pt x="10192" y="131"/>
                    <a:pt x="15949" y="519"/>
                    <a:pt x="21204" y="698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chenying0907 107"/>
            <p:cNvSpPr/>
            <p:nvPr/>
          </p:nvSpPr>
          <p:spPr>
            <a:xfrm>
              <a:off x="1143000" y="330200"/>
              <a:ext cx="465605" cy="1103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258" extrusionOk="0">
                  <a:moveTo>
                    <a:pt x="21192" y="844"/>
                  </a:moveTo>
                  <a:cubicBezTo>
                    <a:pt x="20745" y="2541"/>
                    <a:pt x="17347" y="20248"/>
                    <a:pt x="16958" y="21230"/>
                  </a:cubicBezTo>
                  <a:cubicBezTo>
                    <a:pt x="11224" y="21398"/>
                    <a:pt x="4893" y="20748"/>
                    <a:pt x="50" y="20537"/>
                  </a:cubicBezTo>
                  <a:cubicBezTo>
                    <a:pt x="43" y="20537"/>
                    <a:pt x="36" y="20537"/>
                    <a:pt x="29" y="20537"/>
                  </a:cubicBezTo>
                  <a:cubicBezTo>
                    <a:pt x="-408" y="20517"/>
                    <a:pt x="4216" y="1231"/>
                    <a:pt x="4305" y="46"/>
                  </a:cubicBezTo>
                  <a:cubicBezTo>
                    <a:pt x="11214" y="-202"/>
                    <a:pt x="15704" y="632"/>
                    <a:pt x="21192" y="844"/>
                  </a:cubicBezTo>
                  <a:close/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0" name="Group 112"/>
          <p:cNvGrpSpPr/>
          <p:nvPr/>
        </p:nvGrpSpPr>
        <p:grpSpPr>
          <a:xfrm rot="5755017" flipH="1">
            <a:off x="1047833" y="1414537"/>
            <a:ext cx="3075466" cy="2621453"/>
            <a:chOff x="0" y="0"/>
            <a:chExt cx="2185131" cy="1862552"/>
          </a:xfrm>
        </p:grpSpPr>
        <p:sp>
          <p:nvSpPr>
            <p:cNvPr id="11" name="chenying0907 109"/>
            <p:cNvSpPr/>
            <p:nvPr/>
          </p:nvSpPr>
          <p:spPr>
            <a:xfrm>
              <a:off x="38100" y="25400"/>
              <a:ext cx="2114613" cy="177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0" y="0"/>
                  </a:moveTo>
                  <a:cubicBezTo>
                    <a:pt x="288" y="5949"/>
                    <a:pt x="312" y="14516"/>
                    <a:pt x="0" y="19681"/>
                  </a:cubicBezTo>
                  <a:cubicBezTo>
                    <a:pt x="8180" y="20587"/>
                    <a:pt x="13808" y="20996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chenying0907 110"/>
            <p:cNvSpPr/>
            <p:nvPr/>
          </p:nvSpPr>
          <p:spPr>
            <a:xfrm>
              <a:off x="0" y="0"/>
              <a:ext cx="246993" cy="23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29"/>
                  </a:moveTo>
                  <a:cubicBezTo>
                    <a:pt x="5615" y="14550"/>
                    <a:pt x="8380" y="6554"/>
                    <a:pt x="13406" y="0"/>
                  </a:cubicBezTo>
                  <a:cubicBezTo>
                    <a:pt x="17773" y="6349"/>
                    <a:pt x="19349" y="14014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chenying0907 111"/>
            <p:cNvSpPr/>
            <p:nvPr/>
          </p:nvSpPr>
          <p:spPr>
            <a:xfrm>
              <a:off x="2057400" y="1701800"/>
              <a:ext cx="127732" cy="16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6" y="0"/>
                  </a:moveTo>
                  <a:cubicBezTo>
                    <a:pt x="7169" y="2071"/>
                    <a:pt x="15176" y="8900"/>
                    <a:pt x="21600" y="11411"/>
                  </a:cubicBezTo>
                  <a:cubicBezTo>
                    <a:pt x="13341" y="12379"/>
                    <a:pt x="6271" y="17755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5" name="chenying0907 148"/>
          <p:cNvSpPr/>
          <p:nvPr/>
        </p:nvSpPr>
        <p:spPr>
          <a:xfrm>
            <a:off x="808742" y="4496434"/>
            <a:ext cx="3528904" cy="1554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</a:rPr>
              <a:t>107</a:t>
            </a:r>
            <a:r>
              <a:rPr lang="zh-TW" altLang="en-US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</a:rPr>
              <a:t>年</a:t>
            </a:r>
            <a:r>
              <a:rPr lang="zh-TW" altLang="en-US" sz="4000" b="1" dirty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</a:rPr>
              <a:t>後半年   我認識的會</a:t>
            </a:r>
            <a:r>
              <a:rPr lang="zh-TW" altLang="en-US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</a:rPr>
              <a:t>乙</a:t>
            </a:r>
            <a:r>
              <a:rPr lang="en-US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萝莉体 第二版" panose="02000500000000000000" pitchFamily="2" charset="-122"/>
              </a:rPr>
              <a:t> </a:t>
            </a:r>
            <a:endParaRPr sz="4000" b="1" dirty="0">
              <a:solidFill>
                <a:srgbClr val="0000FF"/>
              </a:solidFill>
              <a:latin typeface="華康仿宋體W6(P)" pitchFamily="18" charset="-120"/>
              <a:ea typeface="華康仿宋體W6(P)" pitchFamily="18" charset="-120"/>
              <a:cs typeface="萝莉体 第二版" panose="02000500000000000000" pitchFamily="2" charset="-122"/>
            </a:endParaRPr>
          </a:p>
        </p:txBody>
      </p:sp>
      <p:sp>
        <p:nvSpPr>
          <p:cNvPr id="76" name="chenying0907 148"/>
          <p:cNvSpPr/>
          <p:nvPr/>
        </p:nvSpPr>
        <p:spPr>
          <a:xfrm>
            <a:off x="5549460" y="945886"/>
            <a:ext cx="6479629" cy="5001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被動學習  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/>
            </a:r>
            <a:b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</a:b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    </a:t>
            </a:r>
            <a:r>
              <a:rPr lang="en-US" altLang="zh-TW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&lt;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 受班級氛圍</a:t>
            </a:r>
            <a:r>
              <a:rPr lang="zh-TW" altLang="en-US" sz="28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影響，用心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的人變多</a:t>
            </a:r>
            <a:endParaRPr lang="en-US" altLang="zh-TW" sz="28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不夠認真  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/>
            </a:r>
            <a:b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</a:b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    </a:t>
            </a:r>
            <a:r>
              <a:rPr lang="en-US" altLang="zh-TW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&lt;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  會彼此討論功課→認真的人變多</a:t>
            </a:r>
            <a:endParaRPr lang="en-US" altLang="zh-TW" sz="28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說三道四  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/>
            </a:r>
            <a:b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</a:b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     </a:t>
            </a:r>
            <a:r>
              <a:rPr lang="en-US" altLang="zh-TW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&lt;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  有人願意為謠言正聲</a:t>
            </a:r>
            <a:endParaRPr lang="en-US" altLang="zh-TW" sz="28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有些自我  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/>
            </a:r>
            <a:b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</a:b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     </a:t>
            </a:r>
            <a:r>
              <a:rPr lang="en-US" altLang="zh-TW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&lt;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  有人願意以多數人福利發聲</a:t>
            </a:r>
            <a:endParaRPr lang="en-US" altLang="zh-TW" sz="28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不夠團結  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/>
            </a:r>
            <a:b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</a:b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     </a:t>
            </a:r>
            <a:r>
              <a:rPr lang="en-US" altLang="zh-TW" sz="28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&lt;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  </a:t>
            </a:r>
            <a:r>
              <a:rPr lang="zh-TW" altLang="en-US" sz="28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以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班級利益優先的人變多了</a:t>
            </a:r>
            <a:endParaRPr lang="en-US" altLang="zh-TW" sz="28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</p:txBody>
      </p:sp>
      <p:grpSp>
        <p:nvGrpSpPr>
          <p:cNvPr id="80" name="Group 97"/>
          <p:cNvGrpSpPr/>
          <p:nvPr/>
        </p:nvGrpSpPr>
        <p:grpSpPr>
          <a:xfrm>
            <a:off x="4408228" y="3182252"/>
            <a:ext cx="841408" cy="847492"/>
            <a:chOff x="0" y="0"/>
            <a:chExt cx="1126781" cy="1134929"/>
          </a:xfrm>
        </p:grpSpPr>
        <p:sp>
          <p:nvSpPr>
            <p:cNvPr id="81" name="chenying0907 91"/>
            <p:cNvSpPr/>
            <p:nvPr/>
          </p:nvSpPr>
          <p:spPr>
            <a:xfrm>
              <a:off x="0" y="-1"/>
              <a:ext cx="1126782" cy="113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20366" extrusionOk="0">
                  <a:moveTo>
                    <a:pt x="462" y="7030"/>
                  </a:moveTo>
                  <a:cubicBezTo>
                    <a:pt x="-827" y="11175"/>
                    <a:pt x="624" y="16012"/>
                    <a:pt x="4309" y="18639"/>
                  </a:cubicBezTo>
                  <a:cubicBezTo>
                    <a:pt x="7649" y="21021"/>
                    <a:pt x="13814" y="21021"/>
                    <a:pt x="17013" y="18131"/>
                  </a:cubicBezTo>
                  <a:cubicBezTo>
                    <a:pt x="20235" y="15220"/>
                    <a:pt x="20773" y="8870"/>
                    <a:pt x="18940" y="5211"/>
                  </a:cubicBezTo>
                  <a:cubicBezTo>
                    <a:pt x="16927" y="1194"/>
                    <a:pt x="12375" y="-579"/>
                    <a:pt x="8066" y="167"/>
                  </a:cubicBezTo>
                  <a:cubicBezTo>
                    <a:pt x="5348" y="637"/>
                    <a:pt x="3022" y="2359"/>
                    <a:pt x="1544" y="4688"/>
                  </a:cubicBezTo>
                  <a:cubicBezTo>
                    <a:pt x="1075" y="5427"/>
                    <a:pt x="715" y="6215"/>
                    <a:pt x="462" y="703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2" name="chenying0907 92"/>
            <p:cNvSpPr/>
            <p:nvPr/>
          </p:nvSpPr>
          <p:spPr>
            <a:xfrm>
              <a:off x="152400" y="127000"/>
              <a:ext cx="831400" cy="84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9" h="20573" extrusionOk="0">
                  <a:moveTo>
                    <a:pt x="11" y="10680"/>
                  </a:moveTo>
                  <a:cubicBezTo>
                    <a:pt x="231" y="14731"/>
                    <a:pt x="2351" y="18721"/>
                    <a:pt x="5908" y="20104"/>
                  </a:cubicBezTo>
                  <a:cubicBezTo>
                    <a:pt x="8259" y="21018"/>
                    <a:pt x="11960" y="20490"/>
                    <a:pt x="14181" y="19429"/>
                  </a:cubicBezTo>
                  <a:cubicBezTo>
                    <a:pt x="21472" y="15948"/>
                    <a:pt x="19352" y="2772"/>
                    <a:pt x="12373" y="457"/>
                  </a:cubicBezTo>
                  <a:cubicBezTo>
                    <a:pt x="9242" y="-582"/>
                    <a:pt x="4673" y="101"/>
                    <a:pt x="2495" y="3000"/>
                  </a:cubicBezTo>
                  <a:cubicBezTo>
                    <a:pt x="1013" y="4972"/>
                    <a:pt x="-128" y="8117"/>
                    <a:pt x="11" y="1068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83" name="Group 96"/>
            <p:cNvGrpSpPr/>
            <p:nvPr/>
          </p:nvGrpSpPr>
          <p:grpSpPr>
            <a:xfrm>
              <a:off x="406400" y="304800"/>
              <a:ext cx="366917" cy="419398"/>
              <a:chOff x="0" y="0"/>
              <a:chExt cx="366916" cy="419397"/>
            </a:xfrm>
          </p:grpSpPr>
          <p:sp>
            <p:nvSpPr>
              <p:cNvPr id="84" name="chenying0907 93"/>
              <p:cNvSpPr/>
              <p:nvPr/>
            </p:nvSpPr>
            <p:spPr>
              <a:xfrm>
                <a:off x="101599" y="190499"/>
                <a:ext cx="149091" cy="145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32" h="17791" extrusionOk="0">
                    <a:moveTo>
                      <a:pt x="9796" y="17167"/>
                    </a:moveTo>
                    <a:cubicBezTo>
                      <a:pt x="16520" y="14516"/>
                      <a:pt x="20188" y="5138"/>
                      <a:pt x="12617" y="1065"/>
                    </a:cubicBezTo>
                    <a:cubicBezTo>
                      <a:pt x="7309" y="-1789"/>
                      <a:pt x="2010" y="1387"/>
                      <a:pt x="406" y="7113"/>
                    </a:cubicBezTo>
                    <a:cubicBezTo>
                      <a:pt x="-1412" y="13601"/>
                      <a:pt x="3086" y="19811"/>
                      <a:pt x="9796" y="17167"/>
                    </a:cubicBezTo>
                    <a:close/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5" name="chenying0907 94"/>
              <p:cNvSpPr/>
              <p:nvPr/>
            </p:nvSpPr>
            <p:spPr>
              <a:xfrm>
                <a:off x="228600" y="317500"/>
                <a:ext cx="138317" cy="101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895" y="9106"/>
                      <a:pt x="13195" y="13108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6" name="chenying0907 95"/>
              <p:cNvSpPr/>
              <p:nvPr/>
            </p:nvSpPr>
            <p:spPr>
              <a:xfrm>
                <a:off x="0" y="0"/>
                <a:ext cx="120670" cy="211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000" y="15637"/>
                      <a:pt x="5203" y="6721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87" name="Group 133"/>
          <p:cNvGrpSpPr/>
          <p:nvPr/>
        </p:nvGrpSpPr>
        <p:grpSpPr>
          <a:xfrm>
            <a:off x="4355750" y="1467736"/>
            <a:ext cx="904098" cy="910638"/>
            <a:chOff x="0" y="0"/>
            <a:chExt cx="1210734" cy="1219492"/>
          </a:xfrm>
        </p:grpSpPr>
        <p:grpSp>
          <p:nvGrpSpPr>
            <p:cNvPr id="88" name="Group 130"/>
            <p:cNvGrpSpPr/>
            <p:nvPr/>
          </p:nvGrpSpPr>
          <p:grpSpPr>
            <a:xfrm>
              <a:off x="381000" y="114299"/>
              <a:ext cx="430138" cy="981840"/>
              <a:chOff x="0" y="0"/>
              <a:chExt cx="430137" cy="981838"/>
            </a:xfrm>
          </p:grpSpPr>
          <p:sp>
            <p:nvSpPr>
              <p:cNvPr id="91" name="chenying0907 128"/>
              <p:cNvSpPr/>
              <p:nvPr/>
            </p:nvSpPr>
            <p:spPr>
              <a:xfrm>
                <a:off x="0" y="152399"/>
                <a:ext cx="430138" cy="673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966" h="14861" extrusionOk="0">
                    <a:moveTo>
                      <a:pt x="12966" y="2126"/>
                    </a:moveTo>
                    <a:cubicBezTo>
                      <a:pt x="8862" y="-2957"/>
                      <a:pt x="-2646" y="2081"/>
                      <a:pt x="6558" y="6720"/>
                    </a:cubicBezTo>
                    <a:cubicBezTo>
                      <a:pt x="18954" y="12968"/>
                      <a:pt x="3567" y="18643"/>
                      <a:pt x="0" y="11622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" name="chenying0907 129"/>
              <p:cNvSpPr/>
              <p:nvPr/>
            </p:nvSpPr>
            <p:spPr>
              <a:xfrm>
                <a:off x="139700" y="0"/>
                <a:ext cx="193425" cy="981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8" h="21257" extrusionOk="0">
                    <a:moveTo>
                      <a:pt x="20778" y="0"/>
                    </a:moveTo>
                    <a:cubicBezTo>
                      <a:pt x="18319" y="7572"/>
                      <a:pt x="17046" y="12672"/>
                      <a:pt x="2603" y="19810"/>
                    </a:cubicBezTo>
                    <a:cubicBezTo>
                      <a:pt x="5993" y="18040"/>
                      <a:pt x="-822" y="21600"/>
                      <a:pt x="84" y="2123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89" name="chenying0907 131"/>
            <p:cNvSpPr/>
            <p:nvPr/>
          </p:nvSpPr>
          <p:spPr>
            <a:xfrm>
              <a:off x="0" y="-1"/>
              <a:ext cx="1210735" cy="121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20366" extrusionOk="0">
                  <a:moveTo>
                    <a:pt x="462" y="7030"/>
                  </a:moveTo>
                  <a:cubicBezTo>
                    <a:pt x="-827" y="11175"/>
                    <a:pt x="624" y="16012"/>
                    <a:pt x="4309" y="18639"/>
                  </a:cubicBezTo>
                  <a:cubicBezTo>
                    <a:pt x="7649" y="21021"/>
                    <a:pt x="13815" y="21021"/>
                    <a:pt x="17013" y="18131"/>
                  </a:cubicBezTo>
                  <a:cubicBezTo>
                    <a:pt x="20235" y="15220"/>
                    <a:pt x="20773" y="8870"/>
                    <a:pt x="18940" y="5211"/>
                  </a:cubicBezTo>
                  <a:cubicBezTo>
                    <a:pt x="16928" y="1194"/>
                    <a:pt x="12375" y="-579"/>
                    <a:pt x="8066" y="167"/>
                  </a:cubicBezTo>
                  <a:cubicBezTo>
                    <a:pt x="5348" y="637"/>
                    <a:pt x="3022" y="2359"/>
                    <a:pt x="1544" y="4688"/>
                  </a:cubicBezTo>
                  <a:cubicBezTo>
                    <a:pt x="1075" y="5427"/>
                    <a:pt x="715" y="6215"/>
                    <a:pt x="462" y="703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0" name="chenying0907 132"/>
            <p:cNvSpPr/>
            <p:nvPr/>
          </p:nvSpPr>
          <p:spPr>
            <a:xfrm>
              <a:off x="101599" y="101600"/>
              <a:ext cx="992366" cy="99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20366" extrusionOk="0">
                  <a:moveTo>
                    <a:pt x="462" y="7030"/>
                  </a:moveTo>
                  <a:cubicBezTo>
                    <a:pt x="-827" y="11175"/>
                    <a:pt x="624" y="16012"/>
                    <a:pt x="4309" y="18639"/>
                  </a:cubicBezTo>
                  <a:cubicBezTo>
                    <a:pt x="7649" y="21021"/>
                    <a:pt x="13815" y="21021"/>
                    <a:pt x="17013" y="18131"/>
                  </a:cubicBezTo>
                  <a:cubicBezTo>
                    <a:pt x="20235" y="15220"/>
                    <a:pt x="20773" y="8871"/>
                    <a:pt x="18940" y="5211"/>
                  </a:cubicBezTo>
                  <a:cubicBezTo>
                    <a:pt x="16928" y="1194"/>
                    <a:pt x="12375" y="-579"/>
                    <a:pt x="8066" y="167"/>
                  </a:cubicBezTo>
                  <a:cubicBezTo>
                    <a:pt x="5348" y="637"/>
                    <a:pt x="3022" y="2359"/>
                    <a:pt x="1544" y="4688"/>
                  </a:cubicBezTo>
                  <a:cubicBezTo>
                    <a:pt x="1075" y="5427"/>
                    <a:pt x="715" y="6215"/>
                    <a:pt x="462" y="703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3" name="Group 146"/>
          <p:cNvGrpSpPr/>
          <p:nvPr/>
        </p:nvGrpSpPr>
        <p:grpSpPr>
          <a:xfrm rot="310065">
            <a:off x="4540566" y="4589312"/>
            <a:ext cx="719952" cy="1040434"/>
            <a:chOff x="0" y="0"/>
            <a:chExt cx="500919" cy="723900"/>
          </a:xfrm>
        </p:grpSpPr>
        <p:sp>
          <p:nvSpPr>
            <p:cNvPr id="94" name="chenying0907 143"/>
            <p:cNvSpPr/>
            <p:nvPr/>
          </p:nvSpPr>
          <p:spPr>
            <a:xfrm>
              <a:off x="0" y="0"/>
              <a:ext cx="474831" cy="45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316"/>
                  </a:moveTo>
                  <a:cubicBezTo>
                    <a:pt x="5888" y="13645"/>
                    <a:pt x="11503" y="17684"/>
                    <a:pt x="16232" y="21600"/>
                  </a:cubicBezTo>
                  <a:cubicBezTo>
                    <a:pt x="16985" y="16423"/>
                    <a:pt x="19304" y="12172"/>
                    <a:pt x="21600" y="7420"/>
                  </a:cubicBezTo>
                  <a:cubicBezTo>
                    <a:pt x="17493" y="4709"/>
                    <a:pt x="12412" y="2554"/>
                    <a:pt x="8179" y="0"/>
                  </a:cubicBezTo>
                  <a:cubicBezTo>
                    <a:pt x="5844" y="3147"/>
                    <a:pt x="0" y="12316"/>
                    <a:pt x="0" y="1231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5" name="chenying0907 144"/>
            <p:cNvSpPr/>
            <p:nvPr/>
          </p:nvSpPr>
          <p:spPr>
            <a:xfrm>
              <a:off x="342900" y="152400"/>
              <a:ext cx="158020" cy="55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extrusionOk="0">
                  <a:moveTo>
                    <a:pt x="17632" y="0"/>
                  </a:moveTo>
                  <a:cubicBezTo>
                    <a:pt x="17672" y="1883"/>
                    <a:pt x="18707" y="3743"/>
                    <a:pt x="19500" y="5607"/>
                  </a:cubicBezTo>
                  <a:cubicBezTo>
                    <a:pt x="20225" y="7310"/>
                    <a:pt x="19865" y="8992"/>
                    <a:pt x="20496" y="10675"/>
                  </a:cubicBezTo>
                  <a:cubicBezTo>
                    <a:pt x="20714" y="11254"/>
                    <a:pt x="21600" y="11759"/>
                    <a:pt x="21057" y="12344"/>
                  </a:cubicBezTo>
                  <a:cubicBezTo>
                    <a:pt x="20544" y="12895"/>
                    <a:pt x="18844" y="13467"/>
                    <a:pt x="17906" y="13967"/>
                  </a:cubicBezTo>
                  <a:cubicBezTo>
                    <a:pt x="15596" y="15199"/>
                    <a:pt x="12452" y="16407"/>
                    <a:pt x="10966" y="17735"/>
                  </a:cubicBezTo>
                  <a:cubicBezTo>
                    <a:pt x="9458" y="19083"/>
                    <a:pt x="7264" y="20323"/>
                    <a:pt x="5084" y="21600"/>
                  </a:cubicBezTo>
                  <a:cubicBezTo>
                    <a:pt x="3063" y="19220"/>
                    <a:pt x="3169" y="16730"/>
                    <a:pt x="2107" y="14321"/>
                  </a:cubicBezTo>
                  <a:cubicBezTo>
                    <a:pt x="1637" y="13255"/>
                    <a:pt x="1880" y="11987"/>
                    <a:pt x="0" y="1102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6" name="chenying0907 145"/>
            <p:cNvSpPr/>
            <p:nvPr/>
          </p:nvSpPr>
          <p:spPr>
            <a:xfrm>
              <a:off x="0" y="254000"/>
              <a:ext cx="376945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10" y="0"/>
                  </a:moveTo>
                  <a:cubicBezTo>
                    <a:pt x="-84" y="1921"/>
                    <a:pt x="516" y="3484"/>
                    <a:pt x="778" y="5371"/>
                  </a:cubicBezTo>
                  <a:cubicBezTo>
                    <a:pt x="1042" y="7277"/>
                    <a:pt x="1010" y="9208"/>
                    <a:pt x="1492" y="11093"/>
                  </a:cubicBezTo>
                  <a:cubicBezTo>
                    <a:pt x="1693" y="11876"/>
                    <a:pt x="1866" y="12041"/>
                    <a:pt x="2719" y="12593"/>
                  </a:cubicBezTo>
                  <a:cubicBezTo>
                    <a:pt x="5572" y="14437"/>
                    <a:pt x="8919" y="15648"/>
                    <a:pt x="11743" y="17491"/>
                  </a:cubicBezTo>
                  <a:cubicBezTo>
                    <a:pt x="14563" y="19333"/>
                    <a:pt x="18557" y="19826"/>
                    <a:pt x="21516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66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nying0907 109"/>
          <p:cNvSpPr/>
          <p:nvPr/>
        </p:nvSpPr>
        <p:spPr>
          <a:xfrm>
            <a:off x="5321653" y="1927206"/>
            <a:ext cx="873670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chenying0907 109"/>
          <p:cNvSpPr/>
          <p:nvPr/>
        </p:nvSpPr>
        <p:spPr>
          <a:xfrm>
            <a:off x="5321653" y="3279014"/>
            <a:ext cx="873670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chenying0907 148"/>
          <p:cNvSpPr/>
          <p:nvPr/>
        </p:nvSpPr>
        <p:spPr>
          <a:xfrm>
            <a:off x="6490269" y="1382841"/>
            <a:ext cx="5176214" cy="46782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1.</a:t>
            </a:r>
            <a:r>
              <a:rPr lang="zh-TW" altLang="en-US" sz="2800" u="sng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學期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行為表現良好</a:t>
            </a:r>
            <a:r>
              <a:rPr lang="en-US" altLang="zh-TW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遲到次數</a:t>
            </a:r>
            <a:r>
              <a:rPr lang="zh-TW" altLang="en-US" sz="28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在</a:t>
            </a:r>
            <a:r>
              <a:rPr lang="en-US" altLang="zh-TW" sz="28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次以下</a:t>
            </a:r>
            <a:r>
              <a:rPr lang="en-US" altLang="zh-TW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，</a:t>
            </a:r>
            <a:r>
              <a:rPr lang="zh-TW" altLang="en-US" sz="2800" u="sng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期末評語自己評</a:t>
            </a:r>
            <a:r>
              <a:rPr lang="zh-TW" altLang="en-US" sz="28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，  </a:t>
            </a:r>
            <a:r>
              <a:rPr lang="zh-TW" altLang="en-US" sz="2800" u="sng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視情況</a:t>
            </a:r>
            <a:r>
              <a:rPr lang="zh-TW" altLang="en-US" sz="2800" u="sng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給予嘉獎</a:t>
            </a:r>
            <a:r>
              <a:rPr lang="zh-TW" altLang="en-US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。</a:t>
            </a:r>
            <a:endParaRPr lang="en-US" altLang="zh-TW" sz="28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2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.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學期行為表現良好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：</a:t>
            </a:r>
            <a:endParaRPr lang="en-US" altLang="zh-TW" sz="2800" dirty="0" smtClean="0"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(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1)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主動參加活動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(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不以銷過交換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(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2)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班務認真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服務</a:t>
            </a:r>
            <a:endParaRPr lang="en-US" altLang="zh-TW" sz="2800" dirty="0" smtClean="0"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(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3)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帶領班上爭取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榮譽</a:t>
            </a:r>
            <a:endParaRPr lang="en-US" altLang="zh-TW" sz="2800" dirty="0" smtClean="0"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(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4)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其它老師覺得「很讚」行為</a:t>
            </a:r>
          </a:p>
        </p:txBody>
      </p:sp>
      <p:sp>
        <p:nvSpPr>
          <p:cNvPr id="7" name="chenying0907 109"/>
          <p:cNvSpPr/>
          <p:nvPr/>
        </p:nvSpPr>
        <p:spPr>
          <a:xfrm>
            <a:off x="5321653" y="4630822"/>
            <a:ext cx="873670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5" name="Group 44"/>
          <p:cNvGrpSpPr/>
          <p:nvPr/>
        </p:nvGrpSpPr>
        <p:grpSpPr>
          <a:xfrm>
            <a:off x="2094761" y="1344117"/>
            <a:ext cx="807367" cy="755060"/>
            <a:chOff x="0" y="0"/>
            <a:chExt cx="807366" cy="906807"/>
          </a:xfrm>
        </p:grpSpPr>
        <p:sp>
          <p:nvSpPr>
            <p:cNvPr id="16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1692833" y="1703602"/>
            <a:ext cx="2044556" cy="2116325"/>
            <a:chOff x="829100" y="2206816"/>
            <a:chExt cx="4556482" cy="4874704"/>
          </a:xfrm>
        </p:grpSpPr>
        <p:grpSp>
          <p:nvGrpSpPr>
            <p:cNvPr id="23" name="Group 32"/>
            <p:cNvGrpSpPr/>
            <p:nvPr/>
          </p:nvGrpSpPr>
          <p:grpSpPr>
            <a:xfrm rot="20904357">
              <a:off x="829100" y="2206816"/>
              <a:ext cx="4556482" cy="4874704"/>
              <a:chOff x="88900" y="0"/>
              <a:chExt cx="2639505" cy="2823847"/>
            </a:xfrm>
          </p:grpSpPr>
          <p:sp>
            <p:nvSpPr>
              <p:cNvPr id="24" name="chenying0907 29"/>
              <p:cNvSpPr/>
              <p:nvPr/>
            </p:nvSpPr>
            <p:spPr>
              <a:xfrm>
                <a:off x="355600" y="0"/>
                <a:ext cx="2372805" cy="2607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" name="chenying0907 30"/>
              <p:cNvSpPr/>
              <p:nvPr/>
            </p:nvSpPr>
            <p:spPr>
              <a:xfrm>
                <a:off x="88900" y="508000"/>
                <a:ext cx="2533719" cy="231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rgbClr val="46537A">
                    <a:alpha val="49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42" name="任意形状 41"/>
            <p:cNvSpPr/>
            <p:nvPr/>
          </p:nvSpPr>
          <p:spPr>
            <a:xfrm>
              <a:off x="1723292" y="3446585"/>
              <a:ext cx="949570" cy="299210"/>
            </a:xfrm>
            <a:custGeom>
              <a:avLst/>
              <a:gdLst>
                <a:gd name="connsiteX0" fmla="*/ 0 w 949570"/>
                <a:gd name="connsiteY0" fmla="*/ 281353 h 299210"/>
                <a:gd name="connsiteX1" fmla="*/ 70339 w 949570"/>
                <a:gd name="connsiteY1" fmla="*/ 298938 h 299210"/>
                <a:gd name="connsiteX2" fmla="*/ 228600 w 949570"/>
                <a:gd name="connsiteY2" fmla="*/ 246184 h 299210"/>
                <a:gd name="connsiteX3" fmla="*/ 509954 w 949570"/>
                <a:gd name="connsiteY3" fmla="*/ 193430 h 299210"/>
                <a:gd name="connsiteX4" fmla="*/ 703385 w 949570"/>
                <a:gd name="connsiteY4" fmla="*/ 123092 h 299210"/>
                <a:gd name="connsiteX5" fmla="*/ 773723 w 949570"/>
                <a:gd name="connsiteY5" fmla="*/ 87923 h 299210"/>
                <a:gd name="connsiteX6" fmla="*/ 879231 w 949570"/>
                <a:gd name="connsiteY6" fmla="*/ 52753 h 299210"/>
                <a:gd name="connsiteX7" fmla="*/ 931985 w 949570"/>
                <a:gd name="connsiteY7" fmla="*/ 35169 h 299210"/>
                <a:gd name="connsiteX8" fmla="*/ 949570 w 949570"/>
                <a:gd name="connsiteY8" fmla="*/ 0 h 2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70" h="299210">
                  <a:moveTo>
                    <a:pt x="0" y="281353"/>
                  </a:moveTo>
                  <a:cubicBezTo>
                    <a:pt x="23446" y="287215"/>
                    <a:pt x="46291" y="301343"/>
                    <a:pt x="70339" y="298938"/>
                  </a:cubicBezTo>
                  <a:cubicBezTo>
                    <a:pt x="202234" y="285749"/>
                    <a:pt x="136276" y="261571"/>
                    <a:pt x="228600" y="246184"/>
                  </a:cubicBezTo>
                  <a:cubicBezTo>
                    <a:pt x="309104" y="232767"/>
                    <a:pt x="422748" y="219592"/>
                    <a:pt x="509954" y="193430"/>
                  </a:cubicBezTo>
                  <a:cubicBezTo>
                    <a:pt x="569940" y="175434"/>
                    <a:pt x="645300" y="148908"/>
                    <a:pt x="703385" y="123092"/>
                  </a:cubicBezTo>
                  <a:cubicBezTo>
                    <a:pt x="727339" y="112446"/>
                    <a:pt x="749384" y="97658"/>
                    <a:pt x="773723" y="87923"/>
                  </a:cubicBezTo>
                  <a:cubicBezTo>
                    <a:pt x="808143" y="74155"/>
                    <a:pt x="844062" y="64476"/>
                    <a:pt x="879231" y="52753"/>
                  </a:cubicBezTo>
                  <a:cubicBezTo>
                    <a:pt x="896816" y="46891"/>
                    <a:pt x="923695" y="51748"/>
                    <a:pt x="931985" y="35169"/>
                  </a:cubicBezTo>
                  <a:lnTo>
                    <a:pt x="949570" y="0"/>
                  </a:ln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3" name="任意形状 42"/>
            <p:cNvSpPr/>
            <p:nvPr/>
          </p:nvSpPr>
          <p:spPr>
            <a:xfrm>
              <a:off x="1969477" y="4149969"/>
              <a:ext cx="351692" cy="123093"/>
            </a:xfrm>
            <a:custGeom>
              <a:avLst/>
              <a:gdLst>
                <a:gd name="connsiteX0" fmla="*/ 0 w 351692"/>
                <a:gd name="connsiteY0" fmla="*/ 123093 h 123093"/>
                <a:gd name="connsiteX1" fmla="*/ 140677 w 351692"/>
                <a:gd name="connsiteY1" fmla="*/ 87923 h 123093"/>
                <a:gd name="connsiteX2" fmla="*/ 193431 w 351692"/>
                <a:gd name="connsiteY2" fmla="*/ 70339 h 123093"/>
                <a:gd name="connsiteX3" fmla="*/ 281354 w 351692"/>
                <a:gd name="connsiteY3" fmla="*/ 52754 h 123093"/>
                <a:gd name="connsiteX4" fmla="*/ 351692 w 351692"/>
                <a:gd name="connsiteY4" fmla="*/ 0 h 12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92" h="123093">
                  <a:moveTo>
                    <a:pt x="0" y="123093"/>
                  </a:moveTo>
                  <a:cubicBezTo>
                    <a:pt x="46892" y="111370"/>
                    <a:pt x="94822" y="103208"/>
                    <a:pt x="140677" y="87923"/>
                  </a:cubicBezTo>
                  <a:cubicBezTo>
                    <a:pt x="158262" y="82062"/>
                    <a:pt x="175449" y="74835"/>
                    <a:pt x="193431" y="70339"/>
                  </a:cubicBezTo>
                  <a:cubicBezTo>
                    <a:pt x="222427" y="63090"/>
                    <a:pt x="252046" y="58616"/>
                    <a:pt x="281354" y="52754"/>
                  </a:cubicBezTo>
                  <a:cubicBezTo>
                    <a:pt x="341005" y="12987"/>
                    <a:pt x="319164" y="32529"/>
                    <a:pt x="351692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4" name="任意形状 43"/>
            <p:cNvSpPr/>
            <p:nvPr/>
          </p:nvSpPr>
          <p:spPr>
            <a:xfrm>
              <a:off x="2514600" y="4026314"/>
              <a:ext cx="404446" cy="141240"/>
            </a:xfrm>
            <a:custGeom>
              <a:avLst/>
              <a:gdLst>
                <a:gd name="connsiteX0" fmla="*/ 0 w 404446"/>
                <a:gd name="connsiteY0" fmla="*/ 141240 h 141240"/>
                <a:gd name="connsiteX1" fmla="*/ 87923 w 404446"/>
                <a:gd name="connsiteY1" fmla="*/ 88486 h 141240"/>
                <a:gd name="connsiteX2" fmla="*/ 158262 w 404446"/>
                <a:gd name="connsiteY2" fmla="*/ 70901 h 141240"/>
                <a:gd name="connsiteX3" fmla="*/ 211015 w 404446"/>
                <a:gd name="connsiteY3" fmla="*/ 53317 h 141240"/>
                <a:gd name="connsiteX4" fmla="*/ 281354 w 404446"/>
                <a:gd name="connsiteY4" fmla="*/ 35732 h 141240"/>
                <a:gd name="connsiteX5" fmla="*/ 404446 w 404446"/>
                <a:gd name="connsiteY5" fmla="*/ 563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446" h="141240">
                  <a:moveTo>
                    <a:pt x="0" y="141240"/>
                  </a:moveTo>
                  <a:cubicBezTo>
                    <a:pt x="29308" y="123655"/>
                    <a:pt x="56690" y="102367"/>
                    <a:pt x="87923" y="88486"/>
                  </a:cubicBezTo>
                  <a:cubicBezTo>
                    <a:pt x="110008" y="78670"/>
                    <a:pt x="135024" y="77540"/>
                    <a:pt x="158262" y="70901"/>
                  </a:cubicBezTo>
                  <a:cubicBezTo>
                    <a:pt x="176084" y="65809"/>
                    <a:pt x="193193" y="58409"/>
                    <a:pt x="211015" y="53317"/>
                  </a:cubicBezTo>
                  <a:cubicBezTo>
                    <a:pt x="234253" y="46678"/>
                    <a:pt x="258725" y="44218"/>
                    <a:pt x="281354" y="35732"/>
                  </a:cubicBezTo>
                  <a:cubicBezTo>
                    <a:pt x="396109" y="-7301"/>
                    <a:pt x="306234" y="563"/>
                    <a:pt x="404446" y="563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5" name="任意形状 44"/>
            <p:cNvSpPr/>
            <p:nvPr/>
          </p:nvSpPr>
          <p:spPr>
            <a:xfrm>
              <a:off x="3112477" y="3621846"/>
              <a:ext cx="844061" cy="369862"/>
            </a:xfrm>
            <a:custGeom>
              <a:avLst/>
              <a:gdLst>
                <a:gd name="connsiteX0" fmla="*/ 0 w 844061"/>
                <a:gd name="connsiteY0" fmla="*/ 369862 h 369862"/>
                <a:gd name="connsiteX1" fmla="*/ 158261 w 844061"/>
                <a:gd name="connsiteY1" fmla="*/ 317108 h 369862"/>
                <a:gd name="connsiteX2" fmla="*/ 298938 w 844061"/>
                <a:gd name="connsiteY2" fmla="*/ 264354 h 369862"/>
                <a:gd name="connsiteX3" fmla="*/ 369277 w 844061"/>
                <a:gd name="connsiteY3" fmla="*/ 211600 h 369862"/>
                <a:gd name="connsiteX4" fmla="*/ 474785 w 844061"/>
                <a:gd name="connsiteY4" fmla="*/ 176431 h 369862"/>
                <a:gd name="connsiteX5" fmla="*/ 597877 w 844061"/>
                <a:gd name="connsiteY5" fmla="*/ 106092 h 369862"/>
                <a:gd name="connsiteX6" fmla="*/ 703385 w 844061"/>
                <a:gd name="connsiteY6" fmla="*/ 53339 h 369862"/>
                <a:gd name="connsiteX7" fmla="*/ 738554 w 844061"/>
                <a:gd name="connsiteY7" fmla="*/ 18169 h 369862"/>
                <a:gd name="connsiteX8" fmla="*/ 844061 w 844061"/>
                <a:gd name="connsiteY8" fmla="*/ 585 h 36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061" h="369862">
                  <a:moveTo>
                    <a:pt x="0" y="369862"/>
                  </a:moveTo>
                  <a:cubicBezTo>
                    <a:pt x="148214" y="340219"/>
                    <a:pt x="30856" y="371710"/>
                    <a:pt x="158261" y="317108"/>
                  </a:cubicBezTo>
                  <a:cubicBezTo>
                    <a:pt x="227354" y="287496"/>
                    <a:pt x="216975" y="309889"/>
                    <a:pt x="298938" y="264354"/>
                  </a:cubicBezTo>
                  <a:cubicBezTo>
                    <a:pt x="324558" y="250121"/>
                    <a:pt x="343063" y="224707"/>
                    <a:pt x="369277" y="211600"/>
                  </a:cubicBezTo>
                  <a:cubicBezTo>
                    <a:pt x="402435" y="195021"/>
                    <a:pt x="474785" y="176431"/>
                    <a:pt x="474785" y="176431"/>
                  </a:cubicBezTo>
                  <a:cubicBezTo>
                    <a:pt x="644861" y="48873"/>
                    <a:pt x="463618" y="173222"/>
                    <a:pt x="597877" y="106092"/>
                  </a:cubicBezTo>
                  <a:cubicBezTo>
                    <a:pt x="734223" y="37919"/>
                    <a:pt x="570793" y="97535"/>
                    <a:pt x="703385" y="53339"/>
                  </a:cubicBezTo>
                  <a:cubicBezTo>
                    <a:pt x="715108" y="41616"/>
                    <a:pt x="724338" y="26699"/>
                    <a:pt x="738554" y="18169"/>
                  </a:cubicBezTo>
                  <a:cubicBezTo>
                    <a:pt x="777128" y="-4975"/>
                    <a:pt x="802050" y="585"/>
                    <a:pt x="844061" y="585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6" name="任意形状 45"/>
            <p:cNvSpPr/>
            <p:nvPr/>
          </p:nvSpPr>
          <p:spPr>
            <a:xfrm>
              <a:off x="2233246" y="4149969"/>
              <a:ext cx="2039816" cy="756139"/>
            </a:xfrm>
            <a:custGeom>
              <a:avLst/>
              <a:gdLst>
                <a:gd name="connsiteX0" fmla="*/ 0 w 2039816"/>
                <a:gd name="connsiteY0" fmla="*/ 756139 h 756139"/>
                <a:gd name="connsiteX1" fmla="*/ 105508 w 2039816"/>
                <a:gd name="connsiteY1" fmla="*/ 738554 h 756139"/>
                <a:gd name="connsiteX2" fmla="*/ 158262 w 2039816"/>
                <a:gd name="connsiteY2" fmla="*/ 703385 h 756139"/>
                <a:gd name="connsiteX3" fmla="*/ 281354 w 2039816"/>
                <a:gd name="connsiteY3" fmla="*/ 650631 h 756139"/>
                <a:gd name="connsiteX4" fmla="*/ 386862 w 2039816"/>
                <a:gd name="connsiteY4" fmla="*/ 615462 h 756139"/>
                <a:gd name="connsiteX5" fmla="*/ 527539 w 2039816"/>
                <a:gd name="connsiteY5" fmla="*/ 562708 h 756139"/>
                <a:gd name="connsiteX6" fmla="*/ 650631 w 2039816"/>
                <a:gd name="connsiteY6" fmla="*/ 527539 h 756139"/>
                <a:gd name="connsiteX7" fmla="*/ 720969 w 2039816"/>
                <a:gd name="connsiteY7" fmla="*/ 492369 h 756139"/>
                <a:gd name="connsiteX8" fmla="*/ 773723 w 2039816"/>
                <a:gd name="connsiteY8" fmla="*/ 474785 h 756139"/>
                <a:gd name="connsiteX9" fmla="*/ 861646 w 2039816"/>
                <a:gd name="connsiteY9" fmla="*/ 439616 h 756139"/>
                <a:gd name="connsiteX10" fmla="*/ 1019908 w 2039816"/>
                <a:gd name="connsiteY10" fmla="*/ 369277 h 756139"/>
                <a:gd name="connsiteX11" fmla="*/ 1160585 w 2039816"/>
                <a:gd name="connsiteY11" fmla="*/ 334108 h 756139"/>
                <a:gd name="connsiteX12" fmla="*/ 1248508 w 2039816"/>
                <a:gd name="connsiteY12" fmla="*/ 298939 h 756139"/>
                <a:gd name="connsiteX13" fmla="*/ 1301262 w 2039816"/>
                <a:gd name="connsiteY13" fmla="*/ 281354 h 756139"/>
                <a:gd name="connsiteX14" fmla="*/ 1371600 w 2039816"/>
                <a:gd name="connsiteY14" fmla="*/ 228600 h 756139"/>
                <a:gd name="connsiteX15" fmla="*/ 1441939 w 2039816"/>
                <a:gd name="connsiteY15" fmla="*/ 211016 h 756139"/>
                <a:gd name="connsiteX16" fmla="*/ 1529862 w 2039816"/>
                <a:gd name="connsiteY16" fmla="*/ 175846 h 756139"/>
                <a:gd name="connsiteX17" fmla="*/ 1670539 w 2039816"/>
                <a:gd name="connsiteY17" fmla="*/ 123093 h 756139"/>
                <a:gd name="connsiteX18" fmla="*/ 1723292 w 2039816"/>
                <a:gd name="connsiteY18" fmla="*/ 87923 h 756139"/>
                <a:gd name="connsiteX19" fmla="*/ 1776046 w 2039816"/>
                <a:gd name="connsiteY19" fmla="*/ 70339 h 756139"/>
                <a:gd name="connsiteX20" fmla="*/ 1951892 w 2039816"/>
                <a:gd name="connsiteY20" fmla="*/ 35169 h 756139"/>
                <a:gd name="connsiteX21" fmla="*/ 2039816 w 2039816"/>
                <a:gd name="connsiteY21" fmla="*/ 0 h 7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16" h="756139">
                  <a:moveTo>
                    <a:pt x="0" y="756139"/>
                  </a:moveTo>
                  <a:cubicBezTo>
                    <a:pt x="35169" y="750277"/>
                    <a:pt x="71683" y="749829"/>
                    <a:pt x="105508" y="738554"/>
                  </a:cubicBezTo>
                  <a:cubicBezTo>
                    <a:pt x="125558" y="731871"/>
                    <a:pt x="139359" y="712836"/>
                    <a:pt x="158262" y="703385"/>
                  </a:cubicBezTo>
                  <a:cubicBezTo>
                    <a:pt x="198189" y="683421"/>
                    <a:pt x="239689" y="666656"/>
                    <a:pt x="281354" y="650631"/>
                  </a:cubicBezTo>
                  <a:cubicBezTo>
                    <a:pt x="315955" y="637323"/>
                    <a:pt x="351950" y="627931"/>
                    <a:pt x="386862" y="615462"/>
                  </a:cubicBezTo>
                  <a:cubicBezTo>
                    <a:pt x="434025" y="598618"/>
                    <a:pt x="480028" y="578545"/>
                    <a:pt x="527539" y="562708"/>
                  </a:cubicBezTo>
                  <a:cubicBezTo>
                    <a:pt x="568022" y="549214"/>
                    <a:pt x="610528" y="542122"/>
                    <a:pt x="650631" y="527539"/>
                  </a:cubicBezTo>
                  <a:cubicBezTo>
                    <a:pt x="675266" y="518581"/>
                    <a:pt x="696875" y="502695"/>
                    <a:pt x="720969" y="492369"/>
                  </a:cubicBezTo>
                  <a:cubicBezTo>
                    <a:pt x="738006" y="485067"/>
                    <a:pt x="756367" y="481293"/>
                    <a:pt x="773723" y="474785"/>
                  </a:cubicBezTo>
                  <a:cubicBezTo>
                    <a:pt x="803279" y="463702"/>
                    <a:pt x="832801" y="452436"/>
                    <a:pt x="861646" y="439616"/>
                  </a:cubicBezTo>
                  <a:cubicBezTo>
                    <a:pt x="937337" y="405975"/>
                    <a:pt x="935198" y="395342"/>
                    <a:pt x="1019908" y="369277"/>
                  </a:cubicBezTo>
                  <a:cubicBezTo>
                    <a:pt x="1066106" y="355062"/>
                    <a:pt x="1114387" y="348323"/>
                    <a:pt x="1160585" y="334108"/>
                  </a:cubicBezTo>
                  <a:cubicBezTo>
                    <a:pt x="1190754" y="324825"/>
                    <a:pt x="1218952" y="310022"/>
                    <a:pt x="1248508" y="298939"/>
                  </a:cubicBezTo>
                  <a:cubicBezTo>
                    <a:pt x="1265864" y="292431"/>
                    <a:pt x="1283677" y="287216"/>
                    <a:pt x="1301262" y="281354"/>
                  </a:cubicBezTo>
                  <a:cubicBezTo>
                    <a:pt x="1324708" y="263769"/>
                    <a:pt x="1345386" y="241707"/>
                    <a:pt x="1371600" y="228600"/>
                  </a:cubicBezTo>
                  <a:cubicBezTo>
                    <a:pt x="1393216" y="217792"/>
                    <a:pt x="1419011" y="218659"/>
                    <a:pt x="1441939" y="211016"/>
                  </a:cubicBezTo>
                  <a:cubicBezTo>
                    <a:pt x="1471885" y="201034"/>
                    <a:pt x="1501629" y="189963"/>
                    <a:pt x="1529862" y="175846"/>
                  </a:cubicBezTo>
                  <a:cubicBezTo>
                    <a:pt x="1650604" y="115475"/>
                    <a:pt x="1500912" y="157017"/>
                    <a:pt x="1670539" y="123093"/>
                  </a:cubicBezTo>
                  <a:cubicBezTo>
                    <a:pt x="1688123" y="111370"/>
                    <a:pt x="1704389" y="97374"/>
                    <a:pt x="1723292" y="87923"/>
                  </a:cubicBezTo>
                  <a:cubicBezTo>
                    <a:pt x="1739871" y="79633"/>
                    <a:pt x="1758223" y="75431"/>
                    <a:pt x="1776046" y="70339"/>
                  </a:cubicBezTo>
                  <a:cubicBezTo>
                    <a:pt x="1898674" y="35303"/>
                    <a:pt x="1796434" y="69715"/>
                    <a:pt x="1951892" y="35169"/>
                  </a:cubicBezTo>
                  <a:cubicBezTo>
                    <a:pt x="1991008" y="26477"/>
                    <a:pt x="2006504" y="16656"/>
                    <a:pt x="2039816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7" name="任意形状 46"/>
            <p:cNvSpPr/>
            <p:nvPr/>
          </p:nvSpPr>
          <p:spPr>
            <a:xfrm>
              <a:off x="2567354" y="4730194"/>
              <a:ext cx="1881554" cy="650698"/>
            </a:xfrm>
            <a:custGeom>
              <a:avLst/>
              <a:gdLst>
                <a:gd name="connsiteX0" fmla="*/ 0 w 1881554"/>
                <a:gd name="connsiteY0" fmla="*/ 650698 h 650698"/>
                <a:gd name="connsiteX1" fmla="*/ 105508 w 1881554"/>
                <a:gd name="connsiteY1" fmla="*/ 615529 h 650698"/>
                <a:gd name="connsiteX2" fmla="*/ 351692 w 1881554"/>
                <a:gd name="connsiteY2" fmla="*/ 545191 h 650698"/>
                <a:gd name="connsiteX3" fmla="*/ 703384 w 1881554"/>
                <a:gd name="connsiteY3" fmla="*/ 422098 h 650698"/>
                <a:gd name="connsiteX4" fmla="*/ 879231 w 1881554"/>
                <a:gd name="connsiteY4" fmla="*/ 386929 h 650698"/>
                <a:gd name="connsiteX5" fmla="*/ 984738 w 1881554"/>
                <a:gd name="connsiteY5" fmla="*/ 369344 h 650698"/>
                <a:gd name="connsiteX6" fmla="*/ 1213338 w 1881554"/>
                <a:gd name="connsiteY6" fmla="*/ 316591 h 650698"/>
                <a:gd name="connsiteX7" fmla="*/ 1266092 w 1881554"/>
                <a:gd name="connsiteY7" fmla="*/ 263837 h 650698"/>
                <a:gd name="connsiteX8" fmla="*/ 1336431 w 1881554"/>
                <a:gd name="connsiteY8" fmla="*/ 246252 h 650698"/>
                <a:gd name="connsiteX9" fmla="*/ 1389184 w 1881554"/>
                <a:gd name="connsiteY9" fmla="*/ 228668 h 650698"/>
                <a:gd name="connsiteX10" fmla="*/ 1441938 w 1881554"/>
                <a:gd name="connsiteY10" fmla="*/ 175914 h 650698"/>
                <a:gd name="connsiteX11" fmla="*/ 1582615 w 1881554"/>
                <a:gd name="connsiteY11" fmla="*/ 140744 h 650698"/>
                <a:gd name="connsiteX12" fmla="*/ 1635369 w 1881554"/>
                <a:gd name="connsiteY12" fmla="*/ 87991 h 650698"/>
                <a:gd name="connsiteX13" fmla="*/ 1811215 w 1881554"/>
                <a:gd name="connsiteY13" fmla="*/ 35237 h 650698"/>
                <a:gd name="connsiteX14" fmla="*/ 1881554 w 1881554"/>
                <a:gd name="connsiteY14" fmla="*/ 68 h 65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1554" h="650698">
                  <a:moveTo>
                    <a:pt x="0" y="650698"/>
                  </a:moveTo>
                  <a:cubicBezTo>
                    <a:pt x="35169" y="638975"/>
                    <a:pt x="70000" y="626181"/>
                    <a:pt x="105508" y="615529"/>
                  </a:cubicBezTo>
                  <a:cubicBezTo>
                    <a:pt x="187254" y="591005"/>
                    <a:pt x="271781" y="575158"/>
                    <a:pt x="351692" y="545191"/>
                  </a:cubicBezTo>
                  <a:cubicBezTo>
                    <a:pt x="428741" y="516298"/>
                    <a:pt x="641835" y="434408"/>
                    <a:pt x="703384" y="422098"/>
                  </a:cubicBezTo>
                  <a:cubicBezTo>
                    <a:pt x="762000" y="410375"/>
                    <a:pt x="820268" y="396756"/>
                    <a:pt x="879231" y="386929"/>
                  </a:cubicBezTo>
                  <a:cubicBezTo>
                    <a:pt x="914400" y="381067"/>
                    <a:pt x="950148" y="377991"/>
                    <a:pt x="984738" y="369344"/>
                  </a:cubicBezTo>
                  <a:cubicBezTo>
                    <a:pt x="1242199" y="304979"/>
                    <a:pt x="927621" y="357406"/>
                    <a:pt x="1213338" y="316591"/>
                  </a:cubicBezTo>
                  <a:cubicBezTo>
                    <a:pt x="1230923" y="299006"/>
                    <a:pt x="1244500" y="276175"/>
                    <a:pt x="1266092" y="263837"/>
                  </a:cubicBezTo>
                  <a:cubicBezTo>
                    <a:pt x="1287076" y="251846"/>
                    <a:pt x="1313193" y="252891"/>
                    <a:pt x="1336431" y="246252"/>
                  </a:cubicBezTo>
                  <a:cubicBezTo>
                    <a:pt x="1354253" y="241160"/>
                    <a:pt x="1371600" y="234529"/>
                    <a:pt x="1389184" y="228668"/>
                  </a:cubicBezTo>
                  <a:cubicBezTo>
                    <a:pt x="1406769" y="211083"/>
                    <a:pt x="1421246" y="189709"/>
                    <a:pt x="1441938" y="175914"/>
                  </a:cubicBezTo>
                  <a:cubicBezTo>
                    <a:pt x="1465112" y="160464"/>
                    <a:pt x="1569932" y="143281"/>
                    <a:pt x="1582615" y="140744"/>
                  </a:cubicBezTo>
                  <a:cubicBezTo>
                    <a:pt x="1600200" y="123160"/>
                    <a:pt x="1614281" y="101171"/>
                    <a:pt x="1635369" y="87991"/>
                  </a:cubicBezTo>
                  <a:cubicBezTo>
                    <a:pt x="1689807" y="53967"/>
                    <a:pt x="1750321" y="47415"/>
                    <a:pt x="1811215" y="35237"/>
                  </a:cubicBezTo>
                  <a:cubicBezTo>
                    <a:pt x="1868846" y="-3183"/>
                    <a:pt x="1842835" y="68"/>
                    <a:pt x="1881554" y="6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/>
              <a:endParaRPr lang="zh-CN" altLang="en-US"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1" name="文本框 26"/>
          <p:cNvSpPr txBox="1"/>
          <p:nvPr/>
        </p:nvSpPr>
        <p:spPr>
          <a:xfrm>
            <a:off x="488731" y="472368"/>
            <a:ext cx="629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108</a:t>
            </a:r>
            <a:r>
              <a:rPr lang="zh-TW" altLang="en-US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年   </a:t>
            </a:r>
            <a:r>
              <a:rPr lang="zh-TW" altLang="en-US" sz="4000" b="1" dirty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我希望的會乙 </a:t>
            </a:r>
            <a:r>
              <a:rPr lang="en-US" altLang="zh-TW" sz="4000" b="1" dirty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P.1</a:t>
            </a:r>
            <a:endParaRPr lang="zh-CN" altLang="en-US" sz="4000" b="1" dirty="0">
              <a:solidFill>
                <a:srgbClr val="0000FF"/>
              </a:solidFill>
              <a:latin typeface="華康仿宋體W6(P)" pitchFamily="18" charset="-120"/>
              <a:ea typeface="華康仿宋體W6(P)" pitchFamily="18" charset="-120"/>
              <a:cs typeface="Noteworthy Bold"/>
            </a:endParaRPr>
          </a:p>
        </p:txBody>
      </p:sp>
      <p:sp>
        <p:nvSpPr>
          <p:cNvPr id="22" name="chenying0907 148"/>
          <p:cNvSpPr/>
          <p:nvPr/>
        </p:nvSpPr>
        <p:spPr>
          <a:xfrm>
            <a:off x="959174" y="3857241"/>
            <a:ext cx="3895226" cy="2046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為了更好，老師的新政策請遵守，也希望你們提供更好的建議讓會乙好要更</a:t>
            </a:r>
            <a:r>
              <a:rPr lang="zh-TW" altLang="en-US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好</a:t>
            </a:r>
            <a:endParaRPr lang="en-US" altLang="zh-TW" sz="32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32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线连接符 22"/>
          <p:cNvCxnSpPr/>
          <p:nvPr/>
        </p:nvCxnSpPr>
        <p:spPr>
          <a:xfrm flipH="1">
            <a:off x="7304329" y="3133575"/>
            <a:ext cx="2051166" cy="3724425"/>
          </a:xfrm>
          <a:prstGeom prst="line">
            <a:avLst/>
          </a:prstGeom>
          <a:noFill/>
          <a:ln w="38100" cap="flat">
            <a:solidFill>
              <a:schemeClr val="accent4"/>
            </a:solidFill>
            <a:prstDash val="lgDashDot"/>
            <a:miter lim="400000"/>
          </a:ln>
          <a:effectLst/>
        </p:spPr>
      </p:cxnSp>
      <p:cxnSp>
        <p:nvCxnSpPr>
          <p:cNvPr id="25" name="直线连接符 24"/>
          <p:cNvCxnSpPr/>
          <p:nvPr/>
        </p:nvCxnSpPr>
        <p:spPr>
          <a:xfrm flipH="1" flipV="1">
            <a:off x="-642715" y="135125"/>
            <a:ext cx="8933378" cy="1099869"/>
          </a:xfrm>
          <a:prstGeom prst="line">
            <a:avLst/>
          </a:prstGeom>
          <a:noFill/>
          <a:ln w="38100" cap="flat">
            <a:solidFill>
              <a:schemeClr val="accent4"/>
            </a:solidFill>
            <a:prstDash val="lgDashDot"/>
            <a:miter lim="400000"/>
          </a:ln>
          <a:effectLst/>
        </p:spPr>
      </p:cxnSp>
      <p:grpSp>
        <p:nvGrpSpPr>
          <p:cNvPr id="21" name="组 20"/>
          <p:cNvGrpSpPr/>
          <p:nvPr/>
        </p:nvGrpSpPr>
        <p:grpSpPr>
          <a:xfrm>
            <a:off x="8515122" y="1888206"/>
            <a:ext cx="674252" cy="938950"/>
            <a:chOff x="8012351" y="1936096"/>
            <a:chExt cx="775336" cy="938951"/>
          </a:xfrm>
        </p:grpSpPr>
        <p:sp>
          <p:nvSpPr>
            <p:cNvPr id="6" name="chenying0907 63"/>
            <p:cNvSpPr/>
            <p:nvPr/>
          </p:nvSpPr>
          <p:spPr>
            <a:xfrm>
              <a:off x="8012351" y="1936096"/>
              <a:ext cx="775336" cy="93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0210" extrusionOk="0">
                  <a:moveTo>
                    <a:pt x="5196" y="0"/>
                  </a:moveTo>
                  <a:cubicBezTo>
                    <a:pt x="-562" y="3892"/>
                    <a:pt x="-1328" y="9064"/>
                    <a:pt x="1882" y="14521"/>
                  </a:cubicBezTo>
                  <a:cubicBezTo>
                    <a:pt x="5509" y="20686"/>
                    <a:pt x="15589" y="21600"/>
                    <a:pt x="20272" y="18419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chenying0907 69"/>
            <p:cNvSpPr/>
            <p:nvPr/>
          </p:nvSpPr>
          <p:spPr>
            <a:xfrm>
              <a:off x="8171505" y="2254404"/>
              <a:ext cx="248368" cy="34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extrusionOk="0">
                  <a:moveTo>
                    <a:pt x="3804" y="0"/>
                  </a:moveTo>
                  <a:cubicBezTo>
                    <a:pt x="1682" y="2528"/>
                    <a:pt x="720" y="6989"/>
                    <a:pt x="0" y="9644"/>
                  </a:cubicBezTo>
                  <a:cubicBezTo>
                    <a:pt x="3959" y="9042"/>
                    <a:pt x="9361" y="10535"/>
                    <a:pt x="13386" y="9998"/>
                  </a:cubicBezTo>
                  <a:cubicBezTo>
                    <a:pt x="11808" y="13338"/>
                    <a:pt x="13382" y="17337"/>
                    <a:pt x="10481" y="20910"/>
                  </a:cubicBezTo>
                  <a:cubicBezTo>
                    <a:pt x="13735" y="21163"/>
                    <a:pt x="18256" y="21600"/>
                    <a:pt x="21600" y="21123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8675151" y="1026643"/>
            <a:ext cx="3118990" cy="5083192"/>
            <a:chOff x="8126031" y="1026643"/>
            <a:chExt cx="3586589" cy="5083192"/>
          </a:xfrm>
        </p:grpSpPr>
        <p:sp>
          <p:nvSpPr>
            <p:cNvPr id="3" name="chenying0907 60"/>
            <p:cNvSpPr/>
            <p:nvPr/>
          </p:nvSpPr>
          <p:spPr>
            <a:xfrm>
              <a:off x="8535286" y="1299479"/>
              <a:ext cx="1626209" cy="184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extrusionOk="0">
                  <a:moveTo>
                    <a:pt x="20714" y="0"/>
                  </a:moveTo>
                  <a:cubicBezTo>
                    <a:pt x="20560" y="340"/>
                    <a:pt x="21409" y="1795"/>
                    <a:pt x="21485" y="2244"/>
                  </a:cubicBezTo>
                  <a:cubicBezTo>
                    <a:pt x="21600" y="2926"/>
                    <a:pt x="21557" y="3608"/>
                    <a:pt x="21211" y="4236"/>
                  </a:cubicBezTo>
                  <a:cubicBezTo>
                    <a:pt x="20383" y="5739"/>
                    <a:pt x="18269" y="6573"/>
                    <a:pt x="16661" y="7258"/>
                  </a:cubicBezTo>
                  <a:cubicBezTo>
                    <a:pt x="17031" y="7100"/>
                    <a:pt x="12271" y="14800"/>
                    <a:pt x="9563" y="21600"/>
                  </a:cubicBezTo>
                  <a:cubicBezTo>
                    <a:pt x="7479" y="20527"/>
                    <a:pt x="5410" y="19314"/>
                    <a:pt x="3640" y="17857"/>
                  </a:cubicBezTo>
                  <a:cubicBezTo>
                    <a:pt x="2045" y="16544"/>
                    <a:pt x="471" y="15283"/>
                    <a:pt x="0" y="13334"/>
                  </a:cubicBezTo>
                  <a:cubicBezTo>
                    <a:pt x="5847" y="14455"/>
                    <a:pt x="10463" y="9898"/>
                    <a:pt x="13582" y="6209"/>
                  </a:cubicBezTo>
                  <a:cubicBezTo>
                    <a:pt x="14725" y="4857"/>
                    <a:pt x="16375" y="4288"/>
                    <a:pt x="17836" y="3260"/>
                  </a:cubicBezTo>
                  <a:cubicBezTo>
                    <a:pt x="19094" y="2376"/>
                    <a:pt x="20115" y="1325"/>
                    <a:pt x="20714" y="0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" name="chenying0907 61"/>
            <p:cNvSpPr/>
            <p:nvPr/>
          </p:nvSpPr>
          <p:spPr>
            <a:xfrm>
              <a:off x="11218173" y="3459429"/>
              <a:ext cx="494447" cy="45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0996" extrusionOk="0">
                  <a:moveTo>
                    <a:pt x="21399" y="9595"/>
                  </a:moveTo>
                  <a:cubicBezTo>
                    <a:pt x="21600" y="7156"/>
                    <a:pt x="21001" y="4989"/>
                    <a:pt x="19823" y="2927"/>
                  </a:cubicBezTo>
                  <a:cubicBezTo>
                    <a:pt x="19477" y="2320"/>
                    <a:pt x="19164" y="1448"/>
                    <a:pt x="18637" y="1004"/>
                  </a:cubicBezTo>
                  <a:cubicBezTo>
                    <a:pt x="18088" y="540"/>
                    <a:pt x="16063" y="423"/>
                    <a:pt x="15795" y="0"/>
                  </a:cubicBezTo>
                  <a:cubicBezTo>
                    <a:pt x="17162" y="2167"/>
                    <a:pt x="16400" y="6177"/>
                    <a:pt x="15405" y="8322"/>
                  </a:cubicBezTo>
                  <a:cubicBezTo>
                    <a:pt x="12323" y="14966"/>
                    <a:pt x="5515" y="13694"/>
                    <a:pt x="0" y="15734"/>
                  </a:cubicBezTo>
                  <a:cubicBezTo>
                    <a:pt x="1943" y="20095"/>
                    <a:pt x="5426" y="21600"/>
                    <a:pt x="9623" y="20783"/>
                  </a:cubicBezTo>
                  <a:cubicBezTo>
                    <a:pt x="10510" y="20611"/>
                    <a:pt x="11429" y="20334"/>
                    <a:pt x="12372" y="19941"/>
                  </a:cubicBezTo>
                  <a:cubicBezTo>
                    <a:pt x="15962" y="18450"/>
                    <a:pt x="21035" y="13980"/>
                    <a:pt x="21399" y="9595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" name="chenying0907 62"/>
            <p:cNvSpPr/>
            <p:nvPr/>
          </p:nvSpPr>
          <p:spPr>
            <a:xfrm>
              <a:off x="9535685" y="5755798"/>
              <a:ext cx="1580309" cy="35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1" extrusionOk="0">
                  <a:moveTo>
                    <a:pt x="10806" y="11088"/>
                  </a:moveTo>
                  <a:cubicBezTo>
                    <a:pt x="11834" y="10437"/>
                    <a:pt x="12850" y="9582"/>
                    <a:pt x="13838" y="8316"/>
                  </a:cubicBezTo>
                  <a:cubicBezTo>
                    <a:pt x="14557" y="7396"/>
                    <a:pt x="17518" y="4422"/>
                    <a:pt x="17477" y="0"/>
                  </a:cubicBezTo>
                  <a:cubicBezTo>
                    <a:pt x="17783" y="2619"/>
                    <a:pt x="18348" y="3388"/>
                    <a:pt x="18792" y="5333"/>
                  </a:cubicBezTo>
                  <a:cubicBezTo>
                    <a:pt x="19218" y="7200"/>
                    <a:pt x="19515" y="9991"/>
                    <a:pt x="19897" y="12067"/>
                  </a:cubicBezTo>
                  <a:cubicBezTo>
                    <a:pt x="20113" y="13238"/>
                    <a:pt x="21239" y="20345"/>
                    <a:pt x="21600" y="20316"/>
                  </a:cubicBezTo>
                  <a:cubicBezTo>
                    <a:pt x="18674" y="20549"/>
                    <a:pt x="16112" y="20413"/>
                    <a:pt x="13392" y="20232"/>
                  </a:cubicBezTo>
                  <a:cubicBezTo>
                    <a:pt x="8972" y="19939"/>
                    <a:pt x="4397" y="21600"/>
                    <a:pt x="0" y="19638"/>
                  </a:cubicBezTo>
                  <a:cubicBezTo>
                    <a:pt x="3364" y="13159"/>
                    <a:pt x="7167" y="13393"/>
                    <a:pt x="10806" y="110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chenying0907 64"/>
            <p:cNvSpPr/>
            <p:nvPr/>
          </p:nvSpPr>
          <p:spPr>
            <a:xfrm>
              <a:off x="8126031" y="1026643"/>
              <a:ext cx="2063237" cy="2106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595" extrusionOk="0">
                  <a:moveTo>
                    <a:pt x="15936" y="45"/>
                  </a:moveTo>
                  <a:cubicBezTo>
                    <a:pt x="17139" y="254"/>
                    <a:pt x="18196" y="1159"/>
                    <a:pt x="18862" y="2228"/>
                  </a:cubicBezTo>
                  <a:cubicBezTo>
                    <a:pt x="21142" y="5887"/>
                    <a:pt x="19099" y="7580"/>
                    <a:pt x="16211" y="9061"/>
                  </a:cubicBezTo>
                  <a:cubicBezTo>
                    <a:pt x="16480" y="8923"/>
                    <a:pt x="13025" y="15652"/>
                    <a:pt x="11059" y="21595"/>
                  </a:cubicBezTo>
                  <a:cubicBezTo>
                    <a:pt x="6046" y="18488"/>
                    <a:pt x="3336" y="15042"/>
                    <a:pt x="1442" y="9710"/>
                  </a:cubicBezTo>
                  <a:cubicBezTo>
                    <a:pt x="1090" y="8720"/>
                    <a:pt x="-458" y="4146"/>
                    <a:pt x="133" y="2061"/>
                  </a:cubicBezTo>
                  <a:cubicBezTo>
                    <a:pt x="3247" y="2705"/>
                    <a:pt x="7613" y="2486"/>
                    <a:pt x="11476" y="2408"/>
                  </a:cubicBezTo>
                  <a:cubicBezTo>
                    <a:pt x="11747" y="2496"/>
                    <a:pt x="14442" y="25"/>
                    <a:pt x="15333" y="1"/>
                  </a:cubicBezTo>
                  <a:cubicBezTo>
                    <a:pt x="15537" y="-5"/>
                    <a:pt x="15738" y="10"/>
                    <a:pt x="15936" y="45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chenying0907 65"/>
            <p:cNvSpPr/>
            <p:nvPr/>
          </p:nvSpPr>
          <p:spPr>
            <a:xfrm>
              <a:off x="9422003" y="1458633"/>
              <a:ext cx="393380" cy="45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340" y="14850"/>
                    <a:pt x="6069" y="7961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" name="chenying0907 66"/>
            <p:cNvSpPr/>
            <p:nvPr/>
          </p:nvSpPr>
          <p:spPr>
            <a:xfrm>
              <a:off x="9922202" y="1731467"/>
              <a:ext cx="350438" cy="28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28" extrusionOk="0">
                  <a:moveTo>
                    <a:pt x="14014" y="0"/>
                  </a:moveTo>
                  <a:cubicBezTo>
                    <a:pt x="16818" y="2910"/>
                    <a:pt x="18719" y="4860"/>
                    <a:pt x="21600" y="7730"/>
                  </a:cubicBezTo>
                  <a:cubicBezTo>
                    <a:pt x="18569" y="8782"/>
                    <a:pt x="6620" y="21600"/>
                    <a:pt x="0" y="658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chenying0907 67"/>
            <p:cNvSpPr/>
            <p:nvPr/>
          </p:nvSpPr>
          <p:spPr>
            <a:xfrm>
              <a:off x="10058620" y="2027041"/>
              <a:ext cx="1109418" cy="151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124" y="3783"/>
                    <a:pt x="9398" y="9521"/>
                    <a:pt x="13730" y="13804"/>
                  </a:cubicBezTo>
                  <a:cubicBezTo>
                    <a:pt x="15527" y="15581"/>
                    <a:pt x="19594" y="19943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chenying0907 68"/>
            <p:cNvSpPr/>
            <p:nvPr/>
          </p:nvSpPr>
          <p:spPr>
            <a:xfrm>
              <a:off x="10263247" y="1890623"/>
              <a:ext cx="1215573" cy="150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49" y="1811"/>
                    <a:pt x="7912" y="7379"/>
                    <a:pt x="9609" y="9367"/>
                  </a:cubicBezTo>
                  <a:cubicBezTo>
                    <a:pt x="13603" y="14049"/>
                    <a:pt x="17366" y="1721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chenying0907 70"/>
            <p:cNvSpPr/>
            <p:nvPr/>
          </p:nvSpPr>
          <p:spPr>
            <a:xfrm>
              <a:off x="11127226" y="3391221"/>
              <a:ext cx="579574" cy="51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9" h="17575" extrusionOk="0">
                  <a:moveTo>
                    <a:pt x="17720" y="9189"/>
                  </a:moveTo>
                  <a:cubicBezTo>
                    <a:pt x="18363" y="1069"/>
                    <a:pt x="8297" y="-2458"/>
                    <a:pt x="3053" y="1850"/>
                  </a:cubicBezTo>
                  <a:cubicBezTo>
                    <a:pt x="-3237" y="7018"/>
                    <a:pt x="837" y="19142"/>
                    <a:pt x="9402" y="17407"/>
                  </a:cubicBezTo>
                  <a:cubicBezTo>
                    <a:pt x="10029" y="17280"/>
                    <a:pt x="10677" y="17076"/>
                    <a:pt x="11344" y="16788"/>
                  </a:cubicBezTo>
                  <a:cubicBezTo>
                    <a:pt x="13879" y="15693"/>
                    <a:pt x="17463" y="12409"/>
                    <a:pt x="17720" y="918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chenying0907 71"/>
            <p:cNvSpPr/>
            <p:nvPr/>
          </p:nvSpPr>
          <p:spPr>
            <a:xfrm>
              <a:off x="9944939" y="3891420"/>
              <a:ext cx="1282604" cy="158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42" y="102"/>
                    <a:pt x="21062" y="339"/>
                    <a:pt x="20541" y="978"/>
                  </a:cubicBezTo>
                  <a:cubicBezTo>
                    <a:pt x="19239" y="2577"/>
                    <a:pt x="17284" y="4091"/>
                    <a:pt x="15796" y="5561"/>
                  </a:cubicBezTo>
                  <a:cubicBezTo>
                    <a:pt x="10441" y="10852"/>
                    <a:pt x="5279" y="1626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chenying0907 72"/>
            <p:cNvSpPr/>
            <p:nvPr/>
          </p:nvSpPr>
          <p:spPr>
            <a:xfrm>
              <a:off x="10376929" y="3868683"/>
              <a:ext cx="1205025" cy="160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569" y="1652"/>
                    <a:pt x="17653" y="3878"/>
                    <a:pt x="16203" y="5064"/>
                  </a:cubicBezTo>
                  <a:cubicBezTo>
                    <a:pt x="12693" y="7935"/>
                    <a:pt x="10181" y="11364"/>
                    <a:pt x="6620" y="14221"/>
                  </a:cubicBezTo>
                  <a:cubicBezTo>
                    <a:pt x="3787" y="16494"/>
                    <a:pt x="2462" y="19311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chenying0907 73"/>
            <p:cNvSpPr/>
            <p:nvPr/>
          </p:nvSpPr>
          <p:spPr>
            <a:xfrm>
              <a:off x="9262849" y="5460224"/>
              <a:ext cx="252300" cy="22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1" extrusionOk="0">
                  <a:moveTo>
                    <a:pt x="5467" y="20521"/>
                  </a:moveTo>
                  <a:cubicBezTo>
                    <a:pt x="3631" y="15109"/>
                    <a:pt x="3342" y="13320"/>
                    <a:pt x="0" y="8678"/>
                  </a:cubicBezTo>
                  <a:cubicBezTo>
                    <a:pt x="2108" y="5304"/>
                    <a:pt x="10453" y="-1079"/>
                    <a:pt x="14584" y="157"/>
                  </a:cubicBezTo>
                  <a:cubicBezTo>
                    <a:pt x="19138" y="1518"/>
                    <a:pt x="19726" y="8016"/>
                    <a:pt x="21600" y="12706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chenying0907 74"/>
            <p:cNvSpPr/>
            <p:nvPr/>
          </p:nvSpPr>
          <p:spPr>
            <a:xfrm>
              <a:off x="8671704" y="5460224"/>
              <a:ext cx="2448196" cy="64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9" extrusionOk="0">
                  <a:moveTo>
                    <a:pt x="14009" y="252"/>
                  </a:moveTo>
                  <a:cubicBezTo>
                    <a:pt x="16943" y="1606"/>
                    <a:pt x="20097" y="11755"/>
                    <a:pt x="21600" y="20402"/>
                  </a:cubicBezTo>
                  <a:cubicBezTo>
                    <a:pt x="19711" y="20529"/>
                    <a:pt x="18057" y="20455"/>
                    <a:pt x="16301" y="20357"/>
                  </a:cubicBezTo>
                  <a:cubicBezTo>
                    <a:pt x="14010" y="20228"/>
                    <a:pt x="11629" y="20256"/>
                    <a:pt x="9330" y="20212"/>
                  </a:cubicBezTo>
                  <a:cubicBezTo>
                    <a:pt x="6212" y="20152"/>
                    <a:pt x="3110" y="20667"/>
                    <a:pt x="0" y="20050"/>
                  </a:cubicBezTo>
                  <a:cubicBezTo>
                    <a:pt x="933" y="18635"/>
                    <a:pt x="2612" y="13591"/>
                    <a:pt x="3266" y="12086"/>
                  </a:cubicBezTo>
                  <a:cubicBezTo>
                    <a:pt x="4290" y="9732"/>
                    <a:pt x="5377" y="7783"/>
                    <a:pt x="6484" y="5988"/>
                  </a:cubicBezTo>
                  <a:cubicBezTo>
                    <a:pt x="8792" y="2247"/>
                    <a:pt x="11443" y="-933"/>
                    <a:pt x="14009" y="252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9" name="chenying0907 148"/>
          <p:cNvSpPr/>
          <p:nvPr/>
        </p:nvSpPr>
        <p:spPr>
          <a:xfrm>
            <a:off x="283779" y="660022"/>
            <a:ext cx="8281010" cy="6078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老師的新政策請遵守，也希望你們提供更好的建議讓會乙好要更好</a:t>
            </a:r>
            <a:endParaRPr lang="en-US" altLang="zh-TW" sz="2800" dirty="0"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1.</a:t>
            </a: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遲到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：每週累計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2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次，每四週累計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8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次，記警告乙次。</a:t>
            </a:r>
            <a:r>
              <a:rPr lang="en-US" altLang="zh-TW" sz="2400" dirty="0">
                <a:latin typeface="華康仿宋體W6(P)" pitchFamily="18" charset="-120"/>
                <a:ea typeface="華康仿宋體W6(P)" pitchFamily="18" charset="-120"/>
              </a:rPr>
              <a:t>【</a:t>
            </a:r>
            <a:r>
              <a:rPr lang="zh-TW" altLang="en-US" sz="2400" dirty="0">
                <a:latin typeface="華康仿宋體W6(P)" pitchFamily="18" charset="-120"/>
                <a:ea typeface="華康仿宋體W6(P)" pitchFamily="18" charset="-120"/>
              </a:rPr>
              <a:t>當週遲到需當週銷除，否則記入警告</a:t>
            </a:r>
            <a:r>
              <a:rPr lang="zh-TW" altLang="en-US" sz="2400" dirty="0" smtClean="0">
                <a:latin typeface="華康仿宋體W6(P)" pitchFamily="18" charset="-120"/>
                <a:ea typeface="華康仿宋體W6(P)" pitchFamily="18" charset="-120"/>
              </a:rPr>
              <a:t>累計，收手機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】</a:t>
            </a:r>
            <a:endParaRPr lang="en-US" altLang="zh-TW" sz="2800" dirty="0"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2.</a:t>
            </a: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遲交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：請各科小老師協助。凡作業未交者，均需寫在白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板。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【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家長通知要記錄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】</a:t>
            </a:r>
          </a:p>
          <a:p>
            <a:pPr>
              <a:spcBef>
                <a:spcPts val="600"/>
              </a:spcBef>
            </a:pPr>
            <a:r>
              <a:rPr lang="en-US" altLang="zh-TW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3</a:t>
            </a:r>
            <a:r>
              <a:rPr lang="en-US" altLang="zh-TW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.</a:t>
            </a: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服儀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：未穿校服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(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穿便服仍需看到校服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)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，沒收拍賣捐出去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。</a:t>
            </a:r>
            <a:endParaRPr lang="en-US" altLang="zh-TW" sz="2800" dirty="0" smtClean="0"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4.</a:t>
            </a: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打掃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：未確實打掃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(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如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：看別人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掃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.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無理由晚掃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…)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 。</a:t>
            </a:r>
            <a:r>
              <a:rPr lang="en-US" altLang="zh-TW" sz="2400" dirty="0" smtClean="0">
                <a:latin typeface="華康仿宋體W6(P)" pitchFamily="18" charset="-120"/>
                <a:ea typeface="華康仿宋體W6(P)" pitchFamily="18" charset="-120"/>
              </a:rPr>
              <a:t>【</a:t>
            </a:r>
            <a:r>
              <a:rPr lang="zh-TW" altLang="en-US" sz="2400" dirty="0">
                <a:latin typeface="華康仿宋體W6(P)" pitchFamily="18" charset="-120"/>
                <a:ea typeface="華康仿宋體W6(P)" pitchFamily="18" charset="-120"/>
              </a:rPr>
              <a:t>每週累計</a:t>
            </a:r>
            <a:r>
              <a:rPr lang="en-US" altLang="zh-TW" sz="2400" dirty="0">
                <a:latin typeface="華康仿宋體W6(P)" pitchFamily="18" charset="-120"/>
                <a:ea typeface="華康仿宋體W6(P)" pitchFamily="18" charset="-120"/>
              </a:rPr>
              <a:t>1</a:t>
            </a:r>
            <a:r>
              <a:rPr lang="zh-TW" altLang="en-US" sz="2400" dirty="0">
                <a:latin typeface="華康仿宋體W6(P)" pitchFamily="18" charset="-120"/>
                <a:ea typeface="華康仿宋體W6(P)" pitchFamily="18" charset="-120"/>
              </a:rPr>
              <a:t>次，每</a:t>
            </a:r>
            <a:r>
              <a:rPr lang="en-US" altLang="zh-TW" sz="2400" dirty="0">
                <a:latin typeface="華康仿宋體W6(P)" pitchFamily="18" charset="-120"/>
                <a:ea typeface="華康仿宋體W6(P)" pitchFamily="18" charset="-120"/>
              </a:rPr>
              <a:t>2</a:t>
            </a:r>
            <a:r>
              <a:rPr lang="zh-TW" altLang="en-US" sz="2400" dirty="0">
                <a:latin typeface="華康仿宋體W6(P)" pitchFamily="18" charset="-120"/>
                <a:ea typeface="華康仿宋體W6(P)" pitchFamily="18" charset="-120"/>
              </a:rPr>
              <a:t>週累計</a:t>
            </a:r>
            <a:r>
              <a:rPr lang="en-US" altLang="zh-TW" sz="2400" dirty="0">
                <a:latin typeface="華康仿宋體W6(P)" pitchFamily="18" charset="-120"/>
                <a:ea typeface="華康仿宋體W6(P)" pitchFamily="18" charset="-120"/>
              </a:rPr>
              <a:t>4</a:t>
            </a:r>
            <a:r>
              <a:rPr lang="zh-TW" altLang="en-US" sz="2400" dirty="0">
                <a:latin typeface="華康仿宋體W6(P)" pitchFamily="18" charset="-120"/>
                <a:ea typeface="華康仿宋體W6(P)" pitchFamily="18" charset="-120"/>
              </a:rPr>
              <a:t>次，記警告乙</a:t>
            </a:r>
            <a:r>
              <a:rPr lang="zh-TW" altLang="en-US" sz="2400" dirty="0" smtClean="0">
                <a:latin typeface="華康仿宋體W6(P)" pitchFamily="18" charset="-120"/>
                <a:ea typeface="華康仿宋體W6(P)" pitchFamily="18" charset="-120"/>
              </a:rPr>
              <a:t>次</a:t>
            </a:r>
            <a:r>
              <a:rPr lang="en-US" altLang="zh-TW" sz="2400" dirty="0" smtClean="0">
                <a:latin typeface="華康仿宋體W6(P)" pitchFamily="18" charset="-120"/>
                <a:ea typeface="華康仿宋體W6(P)" pitchFamily="18" charset="-120"/>
              </a:rPr>
              <a:t>】</a:t>
            </a:r>
            <a:endParaRPr lang="en-US" altLang="zh-TW" sz="2800" dirty="0"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5</a:t>
            </a:r>
            <a:r>
              <a:rPr lang="en-US" altLang="zh-TW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.</a:t>
            </a: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秩序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：午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修講話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、聽音樂、走動</a:t>
            </a:r>
            <a:r>
              <a:rPr lang="en-US" altLang="zh-TW" sz="2800" dirty="0">
                <a:latin typeface="華康仿宋體W6(P)" pitchFamily="18" charset="-120"/>
                <a:ea typeface="華康仿宋體W6(P)" pitchFamily="18" charset="-120"/>
              </a:rPr>
              <a:t>.. 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【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同上</a:t>
            </a:r>
            <a:r>
              <a:rPr lang="en-US" altLang="zh-TW" sz="2800" dirty="0" smtClean="0">
                <a:latin typeface="華康仿宋體W6(P)" pitchFamily="18" charset="-120"/>
                <a:ea typeface="華康仿宋體W6(P)" pitchFamily="18" charset="-120"/>
              </a:rPr>
              <a:t>】</a:t>
            </a:r>
            <a:endParaRPr lang="en-US" altLang="zh-TW" sz="2800" dirty="0">
              <a:latin typeface="華康仿宋體W6(P)" pitchFamily="18" charset="-120"/>
              <a:ea typeface="華康仿宋體W6(P)" pitchFamily="18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8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6</a:t>
            </a:r>
            <a:r>
              <a:rPr lang="en-US" altLang="zh-TW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.</a:t>
            </a: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</a:rPr>
              <a:t>違反校規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：被學校記警告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，做一</a:t>
            </a:r>
            <a:r>
              <a:rPr lang="zh-TW" altLang="en-US" sz="2800" dirty="0">
                <a:latin typeface="華康仿宋體W6(P)" pitchFamily="18" charset="-120"/>
                <a:ea typeface="華康仿宋體W6(P)" pitchFamily="18" charset="-120"/>
              </a:rPr>
              <a:t>週</a:t>
            </a:r>
            <a:r>
              <a:rPr lang="zh-TW" altLang="en-US" sz="2800" dirty="0" smtClean="0">
                <a:latin typeface="華康仿宋體W6(P)" pitchFamily="18" charset="-120"/>
                <a:ea typeface="華康仿宋體W6(P)" pitchFamily="18" charset="-120"/>
              </a:rPr>
              <a:t>值日生。</a:t>
            </a:r>
            <a:endParaRPr lang="en-US" altLang="zh-TW" sz="2800" dirty="0">
              <a:latin typeface="華康仿宋體W6(P)" pitchFamily="18" charset="-120"/>
              <a:ea typeface="華康仿宋體W6(P)" pitchFamily="18" charset="-12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50013" y="150029"/>
            <a:ext cx="595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108</a:t>
            </a:r>
            <a:r>
              <a:rPr lang="zh-TW" altLang="en-US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年 </a:t>
            </a:r>
            <a:r>
              <a:rPr lang="zh-TW" altLang="en-US" sz="4000" b="1" dirty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我希望的會乙 </a:t>
            </a:r>
            <a:r>
              <a:rPr lang="en-US" altLang="zh-TW" sz="4000" b="1" dirty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P.2</a:t>
            </a:r>
            <a:endParaRPr lang="zh-CN" altLang="en-US" sz="4000" b="1" dirty="0">
              <a:solidFill>
                <a:srgbClr val="0000FF"/>
              </a:solidFill>
              <a:latin typeface="華康仿宋體W6(P)" pitchFamily="18" charset="-120"/>
              <a:ea typeface="華康仿宋體W6(P)" pitchFamily="18" charset="-120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072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7"/>
          <p:cNvGrpSpPr/>
          <p:nvPr/>
        </p:nvGrpSpPr>
        <p:grpSpPr>
          <a:xfrm>
            <a:off x="1202914" y="1442998"/>
            <a:ext cx="3029234" cy="4247053"/>
            <a:chOff x="0" y="0"/>
            <a:chExt cx="1272855" cy="1784573"/>
          </a:xfrm>
        </p:grpSpPr>
        <p:grpSp>
          <p:nvGrpSpPr>
            <p:cNvPr id="5" name="Group 135"/>
            <p:cNvGrpSpPr/>
            <p:nvPr/>
          </p:nvGrpSpPr>
          <p:grpSpPr>
            <a:xfrm>
              <a:off x="-1" y="0"/>
              <a:ext cx="1272857" cy="1567495"/>
              <a:chOff x="0" y="0"/>
              <a:chExt cx="1272855" cy="1567494"/>
            </a:xfrm>
          </p:grpSpPr>
          <p:sp>
            <p:nvSpPr>
              <p:cNvPr id="7" name="chenying0907 132"/>
              <p:cNvSpPr/>
              <p:nvPr/>
            </p:nvSpPr>
            <p:spPr>
              <a:xfrm>
                <a:off x="-1" y="0"/>
                <a:ext cx="1272857" cy="1567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19790" extrusionOk="0">
                    <a:moveTo>
                      <a:pt x="21431" y="19557"/>
                    </a:moveTo>
                    <a:cubicBezTo>
                      <a:pt x="20636" y="19533"/>
                      <a:pt x="20717" y="2655"/>
                      <a:pt x="21045" y="636"/>
                    </a:cubicBezTo>
                    <a:cubicBezTo>
                      <a:pt x="21023" y="770"/>
                      <a:pt x="703" y="-1712"/>
                      <a:pt x="391" y="2308"/>
                    </a:cubicBezTo>
                    <a:cubicBezTo>
                      <a:pt x="49" y="6703"/>
                      <a:pt x="-169" y="12841"/>
                      <a:pt x="171" y="16907"/>
                    </a:cubicBezTo>
                    <a:cubicBezTo>
                      <a:pt x="401" y="19654"/>
                      <a:pt x="1701" y="19523"/>
                      <a:pt x="5476" y="19671"/>
                    </a:cubicBezTo>
                    <a:cubicBezTo>
                      <a:pt x="10998" y="19888"/>
                      <a:pt x="15793" y="19782"/>
                      <a:pt x="21431" y="19557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" name="chenying0907 133"/>
              <p:cNvSpPr/>
              <p:nvPr/>
            </p:nvSpPr>
            <p:spPr>
              <a:xfrm>
                <a:off x="12700" y="1244600"/>
                <a:ext cx="1226065" cy="108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2988" extrusionOk="0">
                    <a:moveTo>
                      <a:pt x="0" y="12988"/>
                    </a:moveTo>
                    <a:cubicBezTo>
                      <a:pt x="0" y="-8612"/>
                      <a:pt x="15811" y="3525"/>
                      <a:pt x="21600" y="2358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" name="chenying0907 134"/>
              <p:cNvSpPr/>
              <p:nvPr/>
            </p:nvSpPr>
            <p:spPr>
              <a:xfrm>
                <a:off x="165099" y="38100"/>
                <a:ext cx="28820" cy="1210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184" h="21600" extrusionOk="0">
                    <a:moveTo>
                      <a:pt x="11183" y="0"/>
                    </a:moveTo>
                    <a:cubicBezTo>
                      <a:pt x="11246" y="6836"/>
                      <a:pt x="-10354" y="14463"/>
                      <a:pt x="632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6" name="chenying0907 136"/>
            <p:cNvSpPr/>
            <p:nvPr/>
          </p:nvSpPr>
          <p:spPr>
            <a:xfrm>
              <a:off x="254000" y="1371600"/>
              <a:ext cx="276430" cy="4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extrusionOk="0">
                  <a:moveTo>
                    <a:pt x="21600" y="0"/>
                  </a:moveTo>
                  <a:cubicBezTo>
                    <a:pt x="19632" y="6773"/>
                    <a:pt x="21021" y="13465"/>
                    <a:pt x="21310" y="20111"/>
                  </a:cubicBezTo>
                  <a:cubicBezTo>
                    <a:pt x="17996" y="17597"/>
                    <a:pt x="13864" y="16307"/>
                    <a:pt x="11555" y="14030"/>
                  </a:cubicBezTo>
                  <a:cubicBezTo>
                    <a:pt x="7039" y="15998"/>
                    <a:pt x="4377" y="18033"/>
                    <a:pt x="0" y="21254"/>
                  </a:cubicBezTo>
                  <a:cubicBezTo>
                    <a:pt x="1028" y="13703"/>
                    <a:pt x="980" y="4593"/>
                    <a:pt x="398" y="1082"/>
                  </a:cubicBezTo>
                  <a:cubicBezTo>
                    <a:pt x="7015" y="-346"/>
                    <a:pt x="14510" y="658"/>
                    <a:pt x="21600" y="0"/>
                  </a:cubicBezTo>
                  <a:close/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" name="chenying0907 138"/>
          <p:cNvSpPr/>
          <p:nvPr/>
        </p:nvSpPr>
        <p:spPr>
          <a:xfrm>
            <a:off x="3258169" y="2259053"/>
            <a:ext cx="1387386" cy="1046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1" h="17044" extrusionOk="0">
                <a:moveTo>
                  <a:pt x="20712" y="4368"/>
                </a:moveTo>
                <a:cubicBezTo>
                  <a:pt x="19332" y="-4556"/>
                  <a:pt x="12710" y="2620"/>
                  <a:pt x="9384" y="4695"/>
                </a:cubicBezTo>
                <a:cubicBezTo>
                  <a:pt x="7033" y="548"/>
                  <a:pt x="225" y="-2310"/>
                  <a:pt x="2" y="4874"/>
                </a:cubicBezTo>
                <a:cubicBezTo>
                  <a:pt x="-162" y="10152"/>
                  <a:pt x="9292" y="14380"/>
                  <a:pt x="12560" y="17044"/>
                </a:cubicBezTo>
                <a:cubicBezTo>
                  <a:pt x="15309" y="14383"/>
                  <a:pt x="21438" y="9078"/>
                  <a:pt x="20712" y="4368"/>
                </a:cubicBezTo>
                <a:close/>
              </a:path>
            </a:pathLst>
          </a:custGeom>
          <a:solidFill>
            <a:srgbClr val="FDD67A"/>
          </a:solidFill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r"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chenying0907 148"/>
          <p:cNvSpPr/>
          <p:nvPr/>
        </p:nvSpPr>
        <p:spPr>
          <a:xfrm>
            <a:off x="4903078" y="729787"/>
            <a:ext cx="6653048" cy="54199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TW" altLang="en-US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影片</a:t>
            </a:r>
            <a:endParaRPr lang="en-US" altLang="zh-TW" sz="3200" dirty="0" smtClean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  <a:cs typeface="Noteworthy Bold"/>
              <a:hlinkClick r:id="rId3"/>
            </a:endParaRPr>
          </a:p>
          <a:p>
            <a:pPr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Noteworthy Bold"/>
                <a:hlinkClick r:id="rId3"/>
              </a:rPr>
              <a:t>1</a:t>
            </a:r>
            <a:r>
              <a:rPr lang="en-US" altLang="zh-TW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Noteworthy Bold"/>
                <a:hlinkClick r:id="rId3"/>
              </a:rPr>
              <a:t>.</a:t>
            </a:r>
            <a:r>
              <a:rPr lang="zh-TW" altLang="en-US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Noteworthy Bold"/>
                <a:hlinkClick r:id="rId3"/>
              </a:rPr>
              <a:t>出人頭地</a:t>
            </a:r>
            <a:endParaRPr lang="zh-TW" altLang="en-US" sz="32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  <a:cs typeface="Noteworthy Bold"/>
            </a:endParaRPr>
          </a:p>
          <a:p>
            <a:pPr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4"/>
              </a:rPr>
              <a:t>2.TED </a:t>
            </a:r>
            <a:r>
              <a:rPr lang="en-US" altLang="zh-TW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4"/>
              </a:rPr>
              <a:t>Talks</a:t>
            </a: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4"/>
              </a:rPr>
              <a:t>如何學習？從錯誤中</a:t>
            </a:r>
            <a:r>
              <a:rPr lang="zh-TW" altLang="en-US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4"/>
              </a:rPr>
              <a:t>學習</a:t>
            </a:r>
            <a:endParaRPr lang="en-US" altLang="zh-TW" sz="3200" dirty="0" smtClean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  <a:sym typeface="Noteworthy Bold"/>
            </a:endParaRPr>
          </a:p>
          <a:p>
            <a:pPr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5"/>
              </a:rPr>
              <a:t>3.</a:t>
            </a:r>
            <a:r>
              <a:rPr lang="zh-TW" altLang="en-US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5"/>
              </a:rPr>
              <a:t>掌握</a:t>
            </a: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5"/>
              </a:rPr>
              <a:t>閱讀技巧 是瞭解這個世界的秘密關鍵 </a:t>
            </a:r>
            <a:r>
              <a:rPr lang="en-US" altLang="zh-TW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5"/>
              </a:rPr>
              <a:t>| </a:t>
            </a:r>
            <a:r>
              <a:rPr lang="zh-TW" altLang="en-US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5"/>
              </a:rPr>
              <a:t>黃國珍</a:t>
            </a:r>
            <a:endParaRPr lang="en-US" altLang="zh-TW" sz="3200" dirty="0" smtClean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  <a:sym typeface="Noteworthy Bold"/>
            </a:endParaRPr>
          </a:p>
          <a:p>
            <a:pPr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altLang="zh-TW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6"/>
              </a:rPr>
              <a:t>4.</a:t>
            </a:r>
            <a:r>
              <a:rPr lang="zh-TW" altLang="en-US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6"/>
              </a:rPr>
              <a:t>林孟欣</a:t>
            </a: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6"/>
              </a:rPr>
              <a:t>「興趣」讓我在</a:t>
            </a:r>
            <a:r>
              <a:rPr lang="en-US" altLang="zh-TW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6"/>
              </a:rPr>
              <a:t>16</a:t>
            </a: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6"/>
              </a:rPr>
              <a:t>歲得世界</a:t>
            </a:r>
            <a:r>
              <a:rPr lang="zh-TW" altLang="en-US" sz="32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sym typeface="Noteworthy Bold"/>
                <a:hlinkClick r:id="rId6"/>
              </a:rPr>
              <a:t>冠軍</a:t>
            </a:r>
            <a:endParaRPr sz="16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2109" y="483916"/>
            <a:ext cx="4544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108</a:t>
            </a:r>
            <a:r>
              <a:rPr lang="zh-TW" altLang="en-US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年從</a:t>
            </a:r>
            <a:r>
              <a:rPr lang="zh-TW" altLang="en-US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學習開始</a:t>
            </a:r>
            <a:r>
              <a:rPr lang="en-US" altLang="zh-TW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…</a:t>
            </a:r>
            <a:endParaRPr lang="zh-CN" altLang="en-US" sz="4000" b="1" dirty="0">
              <a:solidFill>
                <a:srgbClr val="0000FF"/>
              </a:solidFill>
              <a:latin typeface="華康仿宋體W6(P)" pitchFamily="18" charset="-120"/>
              <a:ea typeface="華康仿宋體W6(P)" pitchFamily="18" charset="-120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4976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/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2"/>
          <p:cNvGrpSpPr/>
          <p:nvPr/>
        </p:nvGrpSpPr>
        <p:grpSpPr>
          <a:xfrm>
            <a:off x="5134551" y="3972276"/>
            <a:ext cx="1555727" cy="1597001"/>
            <a:chOff x="0" y="0"/>
            <a:chExt cx="1702166" cy="1774800"/>
          </a:xfrm>
        </p:grpSpPr>
        <p:grpSp>
          <p:nvGrpSpPr>
            <p:cNvPr id="9" name="Group 107"/>
            <p:cNvGrpSpPr/>
            <p:nvPr/>
          </p:nvGrpSpPr>
          <p:grpSpPr>
            <a:xfrm>
              <a:off x="-1" y="177800"/>
              <a:ext cx="1609262" cy="1597001"/>
              <a:chOff x="0" y="0"/>
              <a:chExt cx="1609260" cy="1597000"/>
            </a:xfrm>
          </p:grpSpPr>
          <p:sp>
            <p:nvSpPr>
              <p:cNvPr id="14" name="chenying0907 103"/>
              <p:cNvSpPr/>
              <p:nvPr/>
            </p:nvSpPr>
            <p:spPr>
              <a:xfrm>
                <a:off x="50799" y="990600"/>
                <a:ext cx="1299233" cy="603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7" h="21476" extrusionOk="0">
                    <a:moveTo>
                      <a:pt x="7569" y="13496"/>
                    </a:moveTo>
                    <a:cubicBezTo>
                      <a:pt x="4864" y="12682"/>
                      <a:pt x="2386" y="9871"/>
                      <a:pt x="22" y="6002"/>
                    </a:cubicBezTo>
                    <a:cubicBezTo>
                      <a:pt x="-400" y="15107"/>
                      <a:pt x="5480" y="21314"/>
                      <a:pt x="8699" y="21470"/>
                    </a:cubicBezTo>
                    <a:cubicBezTo>
                      <a:pt x="11380" y="21600"/>
                      <a:pt x="13928" y="19809"/>
                      <a:pt x="15992" y="15873"/>
                    </a:cubicBezTo>
                    <a:cubicBezTo>
                      <a:pt x="16961" y="14024"/>
                      <a:pt x="17808" y="11443"/>
                      <a:pt x="18623" y="9251"/>
                    </a:cubicBezTo>
                    <a:cubicBezTo>
                      <a:pt x="19942" y="5703"/>
                      <a:pt x="21200" y="4428"/>
                      <a:pt x="19842" y="0"/>
                    </a:cubicBezTo>
                    <a:cubicBezTo>
                      <a:pt x="18471" y="7328"/>
                      <a:pt x="15117" y="11527"/>
                      <a:pt x="11795" y="13109"/>
                    </a:cubicBezTo>
                    <a:cubicBezTo>
                      <a:pt x="10320" y="13811"/>
                      <a:pt x="8917" y="13902"/>
                      <a:pt x="7569" y="13496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" name="chenying0907 104"/>
              <p:cNvSpPr/>
              <p:nvPr/>
            </p:nvSpPr>
            <p:spPr>
              <a:xfrm>
                <a:off x="419100" y="0"/>
                <a:ext cx="483810" cy="443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85"/>
                    </a:moveTo>
                    <a:cubicBezTo>
                      <a:pt x="3346" y="6699"/>
                      <a:pt x="7648" y="2000"/>
                      <a:pt x="11708" y="0"/>
                    </a:cubicBezTo>
                    <a:cubicBezTo>
                      <a:pt x="14535" y="3909"/>
                      <a:pt x="18393" y="7006"/>
                      <a:pt x="21600" y="10577"/>
                    </a:cubicBezTo>
                    <a:cubicBezTo>
                      <a:pt x="18728" y="14103"/>
                      <a:pt x="14595" y="17988"/>
                      <a:pt x="11792" y="21600"/>
                    </a:cubicBezTo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" name="chenying0907 105"/>
              <p:cNvSpPr/>
              <p:nvPr/>
            </p:nvSpPr>
            <p:spPr>
              <a:xfrm>
                <a:off x="1155700" y="584200"/>
                <a:ext cx="453561" cy="490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134"/>
                    </a:moveTo>
                    <a:cubicBezTo>
                      <a:pt x="4584" y="7661"/>
                      <a:pt x="7195" y="3612"/>
                      <a:pt x="11207" y="0"/>
                    </a:cubicBezTo>
                    <a:cubicBezTo>
                      <a:pt x="15017" y="3259"/>
                      <a:pt x="18398" y="6487"/>
                      <a:pt x="21600" y="9442"/>
                    </a:cubicBezTo>
                    <a:cubicBezTo>
                      <a:pt x="20006" y="13127"/>
                      <a:pt x="14156" y="18486"/>
                      <a:pt x="11577" y="21600"/>
                    </a:cubicBezTo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" name="chenying0907 106"/>
              <p:cNvSpPr/>
              <p:nvPr/>
            </p:nvSpPr>
            <p:spPr>
              <a:xfrm>
                <a:off x="-1" y="228599"/>
                <a:ext cx="1391129" cy="1368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5" h="21545" extrusionOk="0">
                    <a:moveTo>
                      <a:pt x="8082" y="16877"/>
                    </a:moveTo>
                    <a:cubicBezTo>
                      <a:pt x="7081" y="16748"/>
                      <a:pt x="6546" y="16358"/>
                      <a:pt x="6150" y="15932"/>
                    </a:cubicBezTo>
                    <a:cubicBezTo>
                      <a:pt x="2633" y="11957"/>
                      <a:pt x="6891" y="5704"/>
                      <a:pt x="10213" y="3464"/>
                    </a:cubicBezTo>
                    <a:cubicBezTo>
                      <a:pt x="9142" y="2018"/>
                      <a:pt x="7490" y="1403"/>
                      <a:pt x="6270" y="0"/>
                    </a:cubicBezTo>
                    <a:cubicBezTo>
                      <a:pt x="3078" y="3249"/>
                      <a:pt x="-835" y="8775"/>
                      <a:pt x="157" y="13719"/>
                    </a:cubicBezTo>
                    <a:cubicBezTo>
                      <a:pt x="1042" y="18124"/>
                      <a:pt x="4627" y="21443"/>
                      <a:pt x="9015" y="21542"/>
                    </a:cubicBezTo>
                    <a:cubicBezTo>
                      <a:pt x="11560" y="21600"/>
                      <a:pt x="13979" y="20807"/>
                      <a:pt x="15938" y="19065"/>
                    </a:cubicBezTo>
                    <a:cubicBezTo>
                      <a:pt x="16571" y="18503"/>
                      <a:pt x="20614" y="13301"/>
                      <a:pt x="20765" y="13431"/>
                    </a:cubicBezTo>
                    <a:cubicBezTo>
                      <a:pt x="19495" y="12340"/>
                      <a:pt x="18385" y="11140"/>
                      <a:pt x="17136" y="10045"/>
                    </a:cubicBezTo>
                    <a:cubicBezTo>
                      <a:pt x="14328" y="12345"/>
                      <a:pt x="12283" y="17420"/>
                      <a:pt x="8082" y="16877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0" name="Group 111"/>
            <p:cNvGrpSpPr/>
            <p:nvPr/>
          </p:nvGrpSpPr>
          <p:grpSpPr>
            <a:xfrm>
              <a:off x="1028700" y="0"/>
              <a:ext cx="673467" cy="645607"/>
              <a:chOff x="0" y="0"/>
              <a:chExt cx="673466" cy="645606"/>
            </a:xfrm>
          </p:grpSpPr>
          <p:sp>
            <p:nvSpPr>
              <p:cNvPr id="11" name="chenying0907 108"/>
              <p:cNvSpPr/>
              <p:nvPr/>
            </p:nvSpPr>
            <p:spPr>
              <a:xfrm>
                <a:off x="139700" y="380999"/>
                <a:ext cx="192429" cy="19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9" h="20300" extrusionOk="0">
                    <a:moveTo>
                      <a:pt x="0" y="159"/>
                    </a:moveTo>
                    <a:cubicBezTo>
                      <a:pt x="9860" y="-1300"/>
                      <a:pt x="21600" y="7428"/>
                      <a:pt x="19719" y="203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" name="chenying0907 109"/>
              <p:cNvSpPr/>
              <p:nvPr/>
            </p:nvSpPr>
            <p:spPr>
              <a:xfrm>
                <a:off x="50800" y="215900"/>
                <a:ext cx="476225" cy="427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00" extrusionOk="0">
                    <a:moveTo>
                      <a:pt x="0" y="398"/>
                    </a:moveTo>
                    <a:cubicBezTo>
                      <a:pt x="12948" y="-2000"/>
                      <a:pt x="20825" y="6687"/>
                      <a:pt x="21600" y="19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" name="chenying0907 110"/>
              <p:cNvSpPr/>
              <p:nvPr/>
            </p:nvSpPr>
            <p:spPr>
              <a:xfrm>
                <a:off x="0" y="0"/>
                <a:ext cx="673467" cy="645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3" h="20799" extrusionOk="0">
                    <a:moveTo>
                      <a:pt x="0" y="71"/>
                    </a:moveTo>
                    <a:cubicBezTo>
                      <a:pt x="11732" y="-801"/>
                      <a:pt x="21600" y="6444"/>
                      <a:pt x="20200" y="20799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grpSp>
        <p:nvGrpSpPr>
          <p:cNvPr id="18" name="Group 112"/>
          <p:cNvGrpSpPr/>
          <p:nvPr/>
        </p:nvGrpSpPr>
        <p:grpSpPr>
          <a:xfrm rot="10800000">
            <a:off x="9397720" y="575829"/>
            <a:ext cx="1702168" cy="1774801"/>
            <a:chOff x="0" y="0"/>
            <a:chExt cx="1702166" cy="1774800"/>
          </a:xfrm>
        </p:grpSpPr>
        <p:grpSp>
          <p:nvGrpSpPr>
            <p:cNvPr id="19" name="Group 107"/>
            <p:cNvGrpSpPr/>
            <p:nvPr/>
          </p:nvGrpSpPr>
          <p:grpSpPr>
            <a:xfrm>
              <a:off x="-1" y="177800"/>
              <a:ext cx="1609262" cy="1597001"/>
              <a:chOff x="0" y="0"/>
              <a:chExt cx="1609260" cy="1597000"/>
            </a:xfrm>
          </p:grpSpPr>
          <p:sp>
            <p:nvSpPr>
              <p:cNvPr id="24" name="chenying0907 103"/>
              <p:cNvSpPr/>
              <p:nvPr/>
            </p:nvSpPr>
            <p:spPr>
              <a:xfrm>
                <a:off x="50799" y="990600"/>
                <a:ext cx="1299233" cy="603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7" h="21476" extrusionOk="0">
                    <a:moveTo>
                      <a:pt x="7569" y="13496"/>
                    </a:moveTo>
                    <a:cubicBezTo>
                      <a:pt x="4864" y="12682"/>
                      <a:pt x="2386" y="9871"/>
                      <a:pt x="22" y="6002"/>
                    </a:cubicBezTo>
                    <a:cubicBezTo>
                      <a:pt x="-400" y="15107"/>
                      <a:pt x="5480" y="21314"/>
                      <a:pt x="8699" y="21470"/>
                    </a:cubicBezTo>
                    <a:cubicBezTo>
                      <a:pt x="11380" y="21600"/>
                      <a:pt x="13928" y="19809"/>
                      <a:pt x="15992" y="15873"/>
                    </a:cubicBezTo>
                    <a:cubicBezTo>
                      <a:pt x="16961" y="14024"/>
                      <a:pt x="17808" y="11443"/>
                      <a:pt x="18623" y="9251"/>
                    </a:cubicBezTo>
                    <a:cubicBezTo>
                      <a:pt x="19942" y="5703"/>
                      <a:pt x="21200" y="4428"/>
                      <a:pt x="19842" y="0"/>
                    </a:cubicBezTo>
                    <a:cubicBezTo>
                      <a:pt x="18471" y="7328"/>
                      <a:pt x="15117" y="11527"/>
                      <a:pt x="11795" y="13109"/>
                    </a:cubicBezTo>
                    <a:cubicBezTo>
                      <a:pt x="10320" y="13811"/>
                      <a:pt x="8917" y="13902"/>
                      <a:pt x="7569" y="13496"/>
                    </a:cubicBezTo>
                    <a:close/>
                  </a:path>
                </a:pathLst>
              </a:custGeom>
              <a:solidFill>
                <a:srgbClr val="E7E4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" name="chenying0907 104"/>
              <p:cNvSpPr/>
              <p:nvPr/>
            </p:nvSpPr>
            <p:spPr>
              <a:xfrm>
                <a:off x="419100" y="0"/>
                <a:ext cx="483810" cy="443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85"/>
                    </a:moveTo>
                    <a:cubicBezTo>
                      <a:pt x="3346" y="6699"/>
                      <a:pt x="7648" y="2000"/>
                      <a:pt x="11708" y="0"/>
                    </a:cubicBezTo>
                    <a:cubicBezTo>
                      <a:pt x="14535" y="3909"/>
                      <a:pt x="18393" y="7006"/>
                      <a:pt x="21600" y="10577"/>
                    </a:cubicBezTo>
                    <a:cubicBezTo>
                      <a:pt x="18728" y="14103"/>
                      <a:pt x="14595" y="17988"/>
                      <a:pt x="11792" y="21600"/>
                    </a:cubicBezTo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6" name="chenying0907 105"/>
              <p:cNvSpPr/>
              <p:nvPr/>
            </p:nvSpPr>
            <p:spPr>
              <a:xfrm>
                <a:off x="1155700" y="584200"/>
                <a:ext cx="453561" cy="490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134"/>
                    </a:moveTo>
                    <a:cubicBezTo>
                      <a:pt x="4584" y="7661"/>
                      <a:pt x="7195" y="3612"/>
                      <a:pt x="11207" y="0"/>
                    </a:cubicBezTo>
                    <a:cubicBezTo>
                      <a:pt x="15017" y="3259"/>
                      <a:pt x="18398" y="6487"/>
                      <a:pt x="21600" y="9442"/>
                    </a:cubicBezTo>
                    <a:cubicBezTo>
                      <a:pt x="20006" y="13127"/>
                      <a:pt x="14156" y="18486"/>
                      <a:pt x="11577" y="21600"/>
                    </a:cubicBezTo>
                  </a:path>
                </a:pathLst>
              </a:custGeom>
              <a:solidFill>
                <a:srgbClr val="FDD67A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7" name="chenying0907 106"/>
              <p:cNvSpPr/>
              <p:nvPr/>
            </p:nvSpPr>
            <p:spPr>
              <a:xfrm>
                <a:off x="-1" y="228599"/>
                <a:ext cx="1391129" cy="1368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5" h="21545" extrusionOk="0">
                    <a:moveTo>
                      <a:pt x="8082" y="16877"/>
                    </a:moveTo>
                    <a:cubicBezTo>
                      <a:pt x="7081" y="16748"/>
                      <a:pt x="6546" y="16358"/>
                      <a:pt x="6150" y="15932"/>
                    </a:cubicBezTo>
                    <a:cubicBezTo>
                      <a:pt x="2633" y="11957"/>
                      <a:pt x="6891" y="5704"/>
                      <a:pt x="10213" y="3464"/>
                    </a:cubicBezTo>
                    <a:cubicBezTo>
                      <a:pt x="9142" y="2018"/>
                      <a:pt x="7490" y="1403"/>
                      <a:pt x="6270" y="0"/>
                    </a:cubicBezTo>
                    <a:cubicBezTo>
                      <a:pt x="3078" y="3249"/>
                      <a:pt x="-835" y="8775"/>
                      <a:pt x="157" y="13719"/>
                    </a:cubicBezTo>
                    <a:cubicBezTo>
                      <a:pt x="1042" y="18124"/>
                      <a:pt x="4627" y="21443"/>
                      <a:pt x="9015" y="21542"/>
                    </a:cubicBezTo>
                    <a:cubicBezTo>
                      <a:pt x="11560" y="21600"/>
                      <a:pt x="13979" y="20807"/>
                      <a:pt x="15938" y="19065"/>
                    </a:cubicBezTo>
                    <a:cubicBezTo>
                      <a:pt x="16571" y="18503"/>
                      <a:pt x="20614" y="13301"/>
                      <a:pt x="20765" y="13431"/>
                    </a:cubicBezTo>
                    <a:cubicBezTo>
                      <a:pt x="19495" y="12340"/>
                      <a:pt x="18385" y="11140"/>
                      <a:pt x="17136" y="10045"/>
                    </a:cubicBezTo>
                    <a:cubicBezTo>
                      <a:pt x="14328" y="12345"/>
                      <a:pt x="12283" y="17420"/>
                      <a:pt x="8082" y="16877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20" name="Group 111"/>
            <p:cNvGrpSpPr/>
            <p:nvPr/>
          </p:nvGrpSpPr>
          <p:grpSpPr>
            <a:xfrm>
              <a:off x="1028700" y="0"/>
              <a:ext cx="673467" cy="645607"/>
              <a:chOff x="0" y="0"/>
              <a:chExt cx="673466" cy="645606"/>
            </a:xfrm>
          </p:grpSpPr>
          <p:sp>
            <p:nvSpPr>
              <p:cNvPr id="21" name="chenying0907 108"/>
              <p:cNvSpPr/>
              <p:nvPr/>
            </p:nvSpPr>
            <p:spPr>
              <a:xfrm>
                <a:off x="139700" y="380999"/>
                <a:ext cx="192429" cy="191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9" h="20300" extrusionOk="0">
                    <a:moveTo>
                      <a:pt x="0" y="159"/>
                    </a:moveTo>
                    <a:cubicBezTo>
                      <a:pt x="9860" y="-1300"/>
                      <a:pt x="21600" y="7428"/>
                      <a:pt x="19719" y="203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chenying0907 109"/>
              <p:cNvSpPr/>
              <p:nvPr/>
            </p:nvSpPr>
            <p:spPr>
              <a:xfrm>
                <a:off x="50800" y="215900"/>
                <a:ext cx="476225" cy="427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00" extrusionOk="0">
                    <a:moveTo>
                      <a:pt x="0" y="398"/>
                    </a:moveTo>
                    <a:cubicBezTo>
                      <a:pt x="12948" y="-2000"/>
                      <a:pt x="20825" y="6687"/>
                      <a:pt x="21600" y="19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3" name="chenying0907 110"/>
              <p:cNvSpPr/>
              <p:nvPr/>
            </p:nvSpPr>
            <p:spPr>
              <a:xfrm>
                <a:off x="0" y="0"/>
                <a:ext cx="673467" cy="645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3" h="20799" extrusionOk="0">
                    <a:moveTo>
                      <a:pt x="0" y="71"/>
                    </a:moveTo>
                    <a:cubicBezTo>
                      <a:pt x="11732" y="-801"/>
                      <a:pt x="21600" y="6444"/>
                      <a:pt x="20200" y="20799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28" name="chenying0907 148"/>
          <p:cNvSpPr/>
          <p:nvPr/>
        </p:nvSpPr>
        <p:spPr>
          <a:xfrm>
            <a:off x="6788001" y="1700200"/>
            <a:ext cx="4019289" cy="2991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影片</a:t>
            </a:r>
            <a:endParaRPr lang="en-US" altLang="zh-TW" sz="32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  <a:cs typeface="Noteworthy Bold"/>
              <a:hlinkClick r:id="rId3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3200" dirty="0" smtClean="0">
                <a:hlinkClick r:id="rId4"/>
              </a:rPr>
              <a:t>1.</a:t>
            </a:r>
            <a:r>
              <a:rPr lang="zh-TW" altLang="en-US" sz="3200" dirty="0" smtClean="0">
                <a:hlinkClick r:id="rId4"/>
              </a:rPr>
              <a:t>施</a:t>
            </a:r>
            <a:r>
              <a:rPr lang="zh-TW" altLang="en-US" sz="3200" dirty="0">
                <a:hlinkClick r:id="rId4"/>
              </a:rPr>
              <a:t>比受更有</a:t>
            </a:r>
            <a:r>
              <a:rPr lang="zh-TW" altLang="en-US" sz="3200" dirty="0" smtClean="0">
                <a:hlinkClick r:id="rId4"/>
              </a:rPr>
              <a:t>福</a:t>
            </a:r>
            <a:endParaRPr lang="en-US" altLang="zh-TW" sz="32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3200" dirty="0" smtClean="0">
                <a:hlinkClick r:id="rId5"/>
              </a:rPr>
              <a:t>2.</a:t>
            </a:r>
            <a:r>
              <a:rPr lang="zh-TW" altLang="en-US" sz="3200" dirty="0" smtClean="0">
                <a:hlinkClick r:id="rId5"/>
              </a:rPr>
              <a:t>善</a:t>
            </a:r>
            <a:r>
              <a:rPr lang="zh-TW" altLang="en-US" sz="3200" dirty="0">
                <a:hlinkClick r:id="rId5"/>
              </a:rPr>
              <a:t>的迴力標 </a:t>
            </a:r>
            <a:r>
              <a:rPr lang="en-US" altLang="zh-TW" sz="3200" dirty="0">
                <a:hlinkClick r:id="rId5"/>
              </a:rPr>
              <a:t>One </a:t>
            </a:r>
            <a:r>
              <a:rPr lang="en-US" altLang="zh-TW" sz="3200" dirty="0" smtClean="0">
                <a:hlinkClick r:id="rId5"/>
              </a:rPr>
              <a:t>Day</a:t>
            </a:r>
            <a:endParaRPr lang="en-US" altLang="zh-TW" sz="32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3200" dirty="0" smtClean="0"/>
              <a:t>3.</a:t>
            </a:r>
            <a:r>
              <a:rPr lang="zh-TW" altLang="en-US" sz="3200" dirty="0"/>
              <a:t>請</a:t>
            </a:r>
            <a:r>
              <a:rPr lang="zh-TW" altLang="en-US" sz="3200" dirty="0" smtClean="0"/>
              <a:t>用心為別人圓夢</a:t>
            </a:r>
            <a:endParaRPr lang="en-US" altLang="zh-TW" sz="3200" dirty="0" smtClean="0"/>
          </a:p>
        </p:txBody>
      </p:sp>
      <p:sp>
        <p:nvSpPr>
          <p:cNvPr id="32" name="chenying0907 130"/>
          <p:cNvSpPr/>
          <p:nvPr/>
        </p:nvSpPr>
        <p:spPr>
          <a:xfrm>
            <a:off x="1562618" y="1338090"/>
            <a:ext cx="3252301" cy="4623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43" extrusionOk="0">
                <a:moveTo>
                  <a:pt x="8979" y="195"/>
                </a:moveTo>
                <a:cubicBezTo>
                  <a:pt x="4910" y="325"/>
                  <a:pt x="1091" y="476"/>
                  <a:pt x="309" y="496"/>
                </a:cubicBezTo>
                <a:cubicBezTo>
                  <a:pt x="234" y="498"/>
                  <a:pt x="-62" y="19185"/>
                  <a:pt x="11" y="20822"/>
                </a:cubicBezTo>
                <a:cubicBezTo>
                  <a:pt x="26" y="21152"/>
                  <a:pt x="14268" y="20995"/>
                  <a:pt x="15252" y="21029"/>
                </a:cubicBezTo>
                <a:cubicBezTo>
                  <a:pt x="17137" y="21094"/>
                  <a:pt x="19225" y="21491"/>
                  <a:pt x="21045" y="21004"/>
                </a:cubicBezTo>
                <a:cubicBezTo>
                  <a:pt x="21538" y="20873"/>
                  <a:pt x="20470" y="13501"/>
                  <a:pt x="20432" y="12557"/>
                </a:cubicBezTo>
                <a:cubicBezTo>
                  <a:pt x="20266" y="8457"/>
                  <a:pt x="19945" y="4212"/>
                  <a:pt x="20001" y="129"/>
                </a:cubicBezTo>
                <a:cubicBezTo>
                  <a:pt x="20004" y="-109"/>
                  <a:pt x="14279" y="25"/>
                  <a:pt x="8979" y="195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" name="chenying0907 131"/>
          <p:cNvSpPr/>
          <p:nvPr/>
        </p:nvSpPr>
        <p:spPr>
          <a:xfrm>
            <a:off x="2001118" y="4437601"/>
            <a:ext cx="2429675" cy="11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0442" extrusionOk="0">
                <a:moveTo>
                  <a:pt x="19" y="510"/>
                </a:moveTo>
                <a:cubicBezTo>
                  <a:pt x="518" y="-1108"/>
                  <a:pt x="4" y="1567"/>
                  <a:pt x="9" y="2449"/>
                </a:cubicBezTo>
                <a:cubicBezTo>
                  <a:pt x="29" y="5510"/>
                  <a:pt x="20" y="8572"/>
                  <a:pt x="19" y="11633"/>
                </a:cubicBezTo>
                <a:cubicBezTo>
                  <a:pt x="18" y="14172"/>
                  <a:pt x="-45" y="16792"/>
                  <a:pt x="61" y="19298"/>
                </a:cubicBezTo>
                <a:cubicBezTo>
                  <a:pt x="4074" y="19801"/>
                  <a:pt x="8115" y="19407"/>
                  <a:pt x="12114" y="19356"/>
                </a:cubicBezTo>
                <a:cubicBezTo>
                  <a:pt x="15281" y="19315"/>
                  <a:pt x="18390" y="20492"/>
                  <a:pt x="21555" y="20441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" name="chenying0907 133"/>
          <p:cNvSpPr/>
          <p:nvPr/>
        </p:nvSpPr>
        <p:spPr>
          <a:xfrm>
            <a:off x="1971026" y="1699198"/>
            <a:ext cx="2304486" cy="614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2" h="21600" extrusionOk="0">
                <a:moveTo>
                  <a:pt x="99" y="3120"/>
                </a:moveTo>
                <a:cubicBezTo>
                  <a:pt x="7204" y="1286"/>
                  <a:pt x="14219" y="325"/>
                  <a:pt x="21383" y="0"/>
                </a:cubicBezTo>
                <a:cubicBezTo>
                  <a:pt x="21266" y="6220"/>
                  <a:pt x="21409" y="13941"/>
                  <a:pt x="21234" y="20146"/>
                </a:cubicBezTo>
                <a:cubicBezTo>
                  <a:pt x="17855" y="19956"/>
                  <a:pt x="14136" y="19942"/>
                  <a:pt x="10601" y="20322"/>
                </a:cubicBezTo>
                <a:cubicBezTo>
                  <a:pt x="6959" y="20713"/>
                  <a:pt x="3946" y="21600"/>
                  <a:pt x="84" y="21600"/>
                </a:cubicBezTo>
                <a:cubicBezTo>
                  <a:pt x="270" y="13448"/>
                  <a:pt x="-191" y="3195"/>
                  <a:pt x="99" y="3120"/>
                </a:cubicBezTo>
                <a:close/>
              </a:path>
            </a:pathLst>
          </a:custGeom>
          <a:solidFill>
            <a:srgbClr val="FDD67A"/>
          </a:solidFill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" name="chenying0907 134"/>
          <p:cNvSpPr/>
          <p:nvPr/>
        </p:nvSpPr>
        <p:spPr>
          <a:xfrm>
            <a:off x="1971026" y="2601968"/>
            <a:ext cx="2246893" cy="29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3444" extrusionOk="0">
                <a:moveTo>
                  <a:pt x="0" y="10692"/>
                </a:moveTo>
                <a:cubicBezTo>
                  <a:pt x="4388" y="13543"/>
                  <a:pt x="8492" y="-2084"/>
                  <a:pt x="12873" y="236"/>
                </a:cubicBezTo>
                <a:cubicBezTo>
                  <a:pt x="15983" y="1882"/>
                  <a:pt x="18793" y="19516"/>
                  <a:pt x="21600" y="1125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" name="chenying0907 135"/>
          <p:cNvSpPr/>
          <p:nvPr/>
        </p:nvSpPr>
        <p:spPr>
          <a:xfrm>
            <a:off x="2001118" y="2932984"/>
            <a:ext cx="2226836" cy="24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959" extrusionOk="0">
                <a:moveTo>
                  <a:pt x="0" y="14959"/>
                </a:moveTo>
                <a:cubicBezTo>
                  <a:pt x="5071" y="14483"/>
                  <a:pt x="9804" y="-5301"/>
                  <a:pt x="14874" y="1831"/>
                </a:cubicBezTo>
                <a:cubicBezTo>
                  <a:pt x="17137" y="5014"/>
                  <a:pt x="19496" y="-6641"/>
                  <a:pt x="21600" y="6143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9" name="chenying0907 136"/>
          <p:cNvSpPr/>
          <p:nvPr/>
        </p:nvSpPr>
        <p:spPr>
          <a:xfrm>
            <a:off x="2001118" y="3294092"/>
            <a:ext cx="2239370" cy="10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5361" extrusionOk="0">
                <a:moveTo>
                  <a:pt x="0" y="15361"/>
                </a:moveTo>
                <a:cubicBezTo>
                  <a:pt x="7015" y="-6239"/>
                  <a:pt x="14703" y="15203"/>
                  <a:pt x="21600" y="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chenying0907 137"/>
          <p:cNvSpPr/>
          <p:nvPr/>
        </p:nvSpPr>
        <p:spPr>
          <a:xfrm>
            <a:off x="2001118" y="3655200"/>
            <a:ext cx="1132317" cy="2"/>
          </a:xfrm>
          <a:prstGeom prst="line">
            <a:avLst/>
          </a:pr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42" name="组 41"/>
          <p:cNvGrpSpPr/>
          <p:nvPr/>
        </p:nvGrpSpPr>
        <p:grpSpPr>
          <a:xfrm>
            <a:off x="2241857" y="4076493"/>
            <a:ext cx="2061328" cy="1263877"/>
            <a:chOff x="1869897" y="4076493"/>
            <a:chExt cx="2061328" cy="1263877"/>
          </a:xfrm>
        </p:grpSpPr>
        <p:sp>
          <p:nvSpPr>
            <p:cNvPr id="35" name="chenying0907 132"/>
            <p:cNvSpPr/>
            <p:nvPr/>
          </p:nvSpPr>
          <p:spPr>
            <a:xfrm>
              <a:off x="1869897" y="4136677"/>
              <a:ext cx="1905857" cy="120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400" y="19792"/>
                    <a:pt x="2289" y="17606"/>
                    <a:pt x="3426" y="15450"/>
                  </a:cubicBezTo>
                  <a:cubicBezTo>
                    <a:pt x="5535" y="17168"/>
                    <a:pt x="6971" y="18077"/>
                    <a:pt x="9296" y="18901"/>
                  </a:cubicBezTo>
                  <a:cubicBezTo>
                    <a:pt x="10349" y="16142"/>
                    <a:pt x="11143" y="13136"/>
                    <a:pt x="12328" y="10465"/>
                  </a:cubicBezTo>
                  <a:cubicBezTo>
                    <a:pt x="13458" y="12014"/>
                    <a:pt x="14791" y="13469"/>
                    <a:pt x="15740" y="15254"/>
                  </a:cubicBezTo>
                  <a:cubicBezTo>
                    <a:pt x="18248" y="10915"/>
                    <a:pt x="19837" y="4537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chenying0907 138"/>
            <p:cNvSpPr/>
            <p:nvPr/>
          </p:nvSpPr>
          <p:spPr>
            <a:xfrm>
              <a:off x="3374516" y="4076493"/>
              <a:ext cx="556709" cy="61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92"/>
                  </a:moveTo>
                  <a:cubicBezTo>
                    <a:pt x="6130" y="7695"/>
                    <a:pt x="10045" y="2251"/>
                    <a:pt x="16805" y="0"/>
                  </a:cubicBezTo>
                  <a:cubicBezTo>
                    <a:pt x="17439" y="6864"/>
                    <a:pt x="19062" y="15062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3" name="文本框 10"/>
          <p:cNvSpPr txBox="1"/>
          <p:nvPr/>
        </p:nvSpPr>
        <p:spPr>
          <a:xfrm>
            <a:off x="922368" y="483916"/>
            <a:ext cx="4544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4000" b="1" dirty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108</a:t>
            </a:r>
            <a:r>
              <a:rPr lang="zh-TW" altLang="en-US" sz="4000" b="1" dirty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年從</a:t>
            </a:r>
            <a:r>
              <a:rPr lang="zh-TW" altLang="en-US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服務開始</a:t>
            </a:r>
            <a:r>
              <a:rPr lang="en-US" altLang="zh-TW" sz="40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…</a:t>
            </a:r>
            <a:endParaRPr lang="zh-CN" altLang="en-US" sz="4000" b="1" dirty="0">
              <a:solidFill>
                <a:srgbClr val="0000FF"/>
              </a:solidFill>
              <a:latin typeface="華康仿宋體W6(P)" pitchFamily="18" charset="-120"/>
              <a:ea typeface="華康仿宋體W6(P)" pitchFamily="18" charset="-120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6429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8998" y="3653169"/>
            <a:ext cx="5842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108</a:t>
            </a:r>
            <a:r>
              <a:rPr lang="zh-TW" altLang="en-US" sz="44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年 </a:t>
            </a:r>
            <a:endParaRPr lang="en-US" altLang="zh-TW" sz="4400" b="1" dirty="0" smtClean="0">
              <a:solidFill>
                <a:srgbClr val="0000FF"/>
              </a:solidFill>
              <a:latin typeface="華康仿宋體W6(P)" pitchFamily="18" charset="-120"/>
              <a:ea typeface="華康仿宋體W6(P)" pitchFamily="18" charset="-120"/>
              <a:cs typeface="Noteworthy Bold"/>
            </a:endParaRPr>
          </a:p>
          <a:p>
            <a:r>
              <a:rPr lang="zh-TW" altLang="en-US" sz="4400" b="1" dirty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 </a:t>
            </a:r>
            <a:r>
              <a:rPr lang="zh-TW" altLang="en-US" sz="44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 嶄新的</a:t>
            </a:r>
            <a:r>
              <a:rPr lang="zh-TW" altLang="en-US" sz="44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開始</a:t>
            </a:r>
            <a:r>
              <a:rPr lang="en-US" altLang="zh-TW" sz="44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..</a:t>
            </a:r>
          </a:p>
          <a:p>
            <a:r>
              <a:rPr lang="zh-TW" altLang="en-US" sz="4400" b="1" dirty="0" smtClean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     你</a:t>
            </a:r>
            <a:r>
              <a:rPr lang="zh-TW" altLang="en-US" sz="4400" b="1" dirty="0">
                <a:solidFill>
                  <a:srgbClr val="0000FF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準備好了嗎</a:t>
            </a:r>
            <a:endParaRPr lang="zh-CN" altLang="en-US" sz="4400" b="1" dirty="0">
              <a:solidFill>
                <a:srgbClr val="0000FF"/>
              </a:solidFill>
              <a:latin typeface="華康仿宋體W6(P)" pitchFamily="18" charset="-120"/>
              <a:ea typeface="華康仿宋體W6(P)" pitchFamily="18" charset="-120"/>
              <a:cs typeface="Noteworthy Bold"/>
            </a:endParaRPr>
          </a:p>
        </p:txBody>
      </p:sp>
      <p:sp>
        <p:nvSpPr>
          <p:cNvPr id="11" name="Shape 208"/>
          <p:cNvSpPr/>
          <p:nvPr/>
        </p:nvSpPr>
        <p:spPr>
          <a:xfrm>
            <a:off x="7244341" y="1931394"/>
            <a:ext cx="3872936" cy="36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40" h="19897" extrusionOk="0">
                <a:moveTo>
                  <a:pt x="18005" y="12458"/>
                </a:moveTo>
                <a:cubicBezTo>
                  <a:pt x="20332" y="5853"/>
                  <a:pt x="15914" y="569"/>
                  <a:pt x="10366" y="58"/>
                </a:cubicBezTo>
                <a:cubicBezTo>
                  <a:pt x="7527" y="-203"/>
                  <a:pt x="4324" y="365"/>
                  <a:pt x="2381" y="2925"/>
                </a:cubicBezTo>
                <a:cubicBezTo>
                  <a:pt x="-1268" y="7733"/>
                  <a:pt x="-888" y="16788"/>
                  <a:pt x="4667" y="19233"/>
                </a:cubicBezTo>
                <a:cubicBezTo>
                  <a:pt x="9583" y="21397"/>
                  <a:pt x="16036" y="18048"/>
                  <a:pt x="18005" y="12458"/>
                </a:cubicBezTo>
                <a:close/>
              </a:path>
            </a:pathLst>
          </a:custGeom>
          <a:noFill/>
          <a:ln w="5715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2" name="Group 191"/>
          <p:cNvGrpSpPr/>
          <p:nvPr/>
        </p:nvGrpSpPr>
        <p:grpSpPr>
          <a:xfrm>
            <a:off x="7859192" y="2812234"/>
            <a:ext cx="2643234" cy="2019554"/>
            <a:chOff x="0" y="0"/>
            <a:chExt cx="1530214" cy="1169156"/>
          </a:xfrm>
        </p:grpSpPr>
        <p:sp>
          <p:nvSpPr>
            <p:cNvPr id="13" name="Shape 180"/>
            <p:cNvSpPr/>
            <p:nvPr/>
          </p:nvSpPr>
          <p:spPr>
            <a:xfrm>
              <a:off x="0" y="203199"/>
              <a:ext cx="1087141" cy="55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extrusionOk="0">
                  <a:moveTo>
                    <a:pt x="21600" y="0"/>
                  </a:moveTo>
                  <a:cubicBezTo>
                    <a:pt x="19532" y="418"/>
                    <a:pt x="1689" y="152"/>
                    <a:pt x="0" y="122"/>
                  </a:cubicBezTo>
                  <a:cubicBezTo>
                    <a:pt x="688" y="2807"/>
                    <a:pt x="3880" y="19337"/>
                    <a:pt x="4116" y="21259"/>
                  </a:cubicBezTo>
                  <a:cubicBezTo>
                    <a:pt x="9519" y="21600"/>
                    <a:pt x="13773" y="20605"/>
                    <a:pt x="18890" y="20744"/>
                  </a:cubicBezTo>
                  <a:cubicBezTo>
                    <a:pt x="18812" y="15990"/>
                    <a:pt x="21237" y="2883"/>
                    <a:pt x="21600" y="0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 181"/>
            <p:cNvSpPr/>
            <p:nvPr/>
          </p:nvSpPr>
          <p:spPr>
            <a:xfrm>
              <a:off x="241300" y="723900"/>
              <a:ext cx="711891" cy="24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21536" y="0"/>
                  </a:moveTo>
                  <a:cubicBezTo>
                    <a:pt x="21537" y="5316"/>
                    <a:pt x="21600" y="14865"/>
                    <a:pt x="21503" y="21600"/>
                  </a:cubicBezTo>
                  <a:cubicBezTo>
                    <a:pt x="15917" y="19594"/>
                    <a:pt x="5170" y="20360"/>
                    <a:pt x="0" y="2035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 182"/>
            <p:cNvSpPr/>
            <p:nvPr/>
          </p:nvSpPr>
          <p:spPr>
            <a:xfrm>
              <a:off x="292099" y="1015999"/>
              <a:ext cx="184237" cy="15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91" h="16651" extrusionOk="0">
                  <a:moveTo>
                    <a:pt x="14823" y="2071"/>
                  </a:moveTo>
                  <a:cubicBezTo>
                    <a:pt x="9171" y="-2796"/>
                    <a:pt x="-2707" y="1299"/>
                    <a:pt x="559" y="10329"/>
                  </a:cubicBezTo>
                  <a:cubicBezTo>
                    <a:pt x="2791" y="16498"/>
                    <a:pt x="11156" y="18804"/>
                    <a:pt x="15530" y="14288"/>
                  </a:cubicBezTo>
                  <a:cubicBezTo>
                    <a:pt x="18893" y="10815"/>
                    <a:pt x="18380" y="5137"/>
                    <a:pt x="14823" y="207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Shape 183"/>
            <p:cNvSpPr/>
            <p:nvPr/>
          </p:nvSpPr>
          <p:spPr>
            <a:xfrm>
              <a:off x="787400" y="1015999"/>
              <a:ext cx="190246" cy="14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41" h="13729" extrusionOk="0">
                  <a:moveTo>
                    <a:pt x="16530" y="5625"/>
                  </a:moveTo>
                  <a:cubicBezTo>
                    <a:pt x="16984" y="-3408"/>
                    <a:pt x="3664" y="46"/>
                    <a:pt x="961" y="4842"/>
                  </a:cubicBezTo>
                  <a:cubicBezTo>
                    <a:pt x="-4616" y="14734"/>
                    <a:pt x="15889" y="18192"/>
                    <a:pt x="16530" y="5625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Shape 184"/>
            <p:cNvSpPr/>
            <p:nvPr/>
          </p:nvSpPr>
          <p:spPr>
            <a:xfrm>
              <a:off x="1092200" y="38100"/>
              <a:ext cx="279400" cy="15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0" y="21589"/>
                  </a:moveTo>
                  <a:cubicBezTo>
                    <a:pt x="1227" y="10566"/>
                    <a:pt x="4418" y="0"/>
                    <a:pt x="4418" y="0"/>
                  </a:cubicBezTo>
                  <a:cubicBezTo>
                    <a:pt x="4418" y="0"/>
                    <a:pt x="17320" y="-11"/>
                    <a:pt x="21600" y="145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185"/>
            <p:cNvSpPr/>
            <p:nvPr/>
          </p:nvSpPr>
          <p:spPr>
            <a:xfrm>
              <a:off x="1371600" y="-1"/>
              <a:ext cx="158615" cy="153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267" h="16604" extrusionOk="0">
                  <a:moveTo>
                    <a:pt x="8629" y="257"/>
                  </a:moveTo>
                  <a:cubicBezTo>
                    <a:pt x="1044" y="-2131"/>
                    <a:pt x="-3928" y="12825"/>
                    <a:pt x="4102" y="16166"/>
                  </a:cubicBezTo>
                  <a:cubicBezTo>
                    <a:pt x="12041" y="19469"/>
                    <a:pt x="17672" y="3103"/>
                    <a:pt x="8629" y="257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 186"/>
            <p:cNvSpPr/>
            <p:nvPr/>
          </p:nvSpPr>
          <p:spPr>
            <a:xfrm>
              <a:off x="114300" y="457199"/>
              <a:ext cx="855130" cy="25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0718" extrusionOk="0">
                  <a:moveTo>
                    <a:pt x="0" y="10718"/>
                  </a:moveTo>
                  <a:cubicBezTo>
                    <a:pt x="6815" y="-10882"/>
                    <a:pt x="14605" y="6784"/>
                    <a:pt x="21600" y="7145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187"/>
            <p:cNvSpPr/>
            <p:nvPr/>
          </p:nvSpPr>
          <p:spPr>
            <a:xfrm>
              <a:off x="139700" y="215900"/>
              <a:ext cx="135471" cy="245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664" y="7348"/>
                    <a:pt x="6577" y="1425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 188"/>
            <p:cNvSpPr/>
            <p:nvPr/>
          </p:nvSpPr>
          <p:spPr>
            <a:xfrm>
              <a:off x="215900" y="215900"/>
              <a:ext cx="330200" cy="51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854" y="20063"/>
                    <a:pt x="5471" y="16499"/>
                    <a:pt x="7529" y="14064"/>
                  </a:cubicBezTo>
                  <a:cubicBezTo>
                    <a:pt x="10391" y="10676"/>
                    <a:pt x="13587" y="7565"/>
                    <a:pt x="16922" y="4371"/>
                  </a:cubicBezTo>
                  <a:cubicBezTo>
                    <a:pt x="18466" y="2892"/>
                    <a:pt x="19836" y="1336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 189"/>
            <p:cNvSpPr/>
            <p:nvPr/>
          </p:nvSpPr>
          <p:spPr>
            <a:xfrm>
              <a:off x="520700" y="228600"/>
              <a:ext cx="330200" cy="51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262" y="16200"/>
                    <a:pt x="11372" y="10845"/>
                    <a:pt x="16190" y="5663"/>
                  </a:cubicBezTo>
                  <a:cubicBezTo>
                    <a:pt x="17799" y="3933"/>
                    <a:pt x="20928" y="1483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190"/>
            <p:cNvSpPr/>
            <p:nvPr/>
          </p:nvSpPr>
          <p:spPr>
            <a:xfrm>
              <a:off x="774700" y="406400"/>
              <a:ext cx="247650" cy="32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8" y="14861"/>
                    <a:pt x="14584" y="702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4" name="文本框 1"/>
          <p:cNvSpPr txBox="1"/>
          <p:nvPr/>
        </p:nvSpPr>
        <p:spPr>
          <a:xfrm>
            <a:off x="754301" y="1779437"/>
            <a:ext cx="6391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Noteworthy Bold"/>
              </a:rPr>
              <a:t>影片：</a:t>
            </a:r>
            <a:endParaRPr lang="en-US" altLang="zh-TW" sz="4400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  <a:cs typeface="Noteworthy Bold"/>
              <a:hlinkClick r:id="rId3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Noteworthy Bold"/>
                <a:hlinkClick r:id="rId4"/>
              </a:rPr>
              <a:t>一堂選擇</a:t>
            </a:r>
            <a:r>
              <a:rPr lang="zh-TW" altLang="en-US" sz="4400" b="1" dirty="0">
                <a:solidFill>
                  <a:srgbClr val="FF0000"/>
                </a:solidFill>
                <a:latin typeface="華康仿宋體W6(P)" pitchFamily="18" charset="-120"/>
                <a:ea typeface="華康仿宋體W6(P)" pitchFamily="18" charset="-120"/>
                <a:cs typeface="Noteworthy Bold"/>
                <a:hlinkClick r:id="rId4"/>
              </a:rPr>
              <a:t>生命價值的課程</a:t>
            </a:r>
            <a:endParaRPr lang="zh-CN" altLang="en-US" sz="4400" b="1" dirty="0">
              <a:solidFill>
                <a:srgbClr val="FF0000"/>
              </a:solidFill>
              <a:latin typeface="華康仿宋體W6(P)" pitchFamily="18" charset="-120"/>
              <a:ea typeface="華康仿宋體W6(P)" pitchFamily="18" charset="-120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0306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9662C1C-F846-4778-A890-1AF178AAD3C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INzh0lEcWpARkUAAIaqAAAXAAAAdW5pdmVyc2FsL3VuaXZlcnNhbC5wbmftvQk4FGr7P45KsoQjhWzlpEWF7MsgKuckS0hKSFP2sUS2MTMptFimTovdNHVE2RKGLDMay7QwMyVZBiNThjKGhhnMDL9R5/2+hzTvef/X/3td/0XXlZZ55n6e534+931/7me95mBnLSGqICogICDx+28HHAUE1lgJCKyKEhHm/c/Iixks7w/BMEdrS4ESvOII7x+rffbb7hcQKIOLcbzW8P69LuS3E2ECAusbF34L4oILzgoIPN78+4H9zlEetD46IfD4ibWcOVuO4JygOuTBNf0Wg6E6naHxw5tvTK8KuHjA6LT/7ceCvzhyDj5JtxDpyLy3EXi5R2oDaMshkat5BXsSXEKUS9nRLoi+vozuMBq4LTvg/Vzvy5wwPCCA3s3OJLReGKOfBA/F9X38stZ8+vlYZacHqX72c6EBmcwdi4QUCq4S12oQ+OHHqZS4u6BDePlo6uSXOCa8+uj0Ts65i4LCcqeX/oi7KX5grBsdhCXSYfPsSw4jZstLFPdT/UqYjhmAzbNgV0yf33wbQD2jn7isRJL8VcVJwTQcueSq1GOVZcVNSRxYP9vAQrMAGlZ7YN7Ltwy5UOjiuxqoP037q5z2Mo3SCgGvwhIvXZsvLEXXsAsxs4XIW1H2/Y32HvB5mmfXtKPVD3K7fCzkdonL1mzUURWfOlPspbNUbEO0ePg6KxXI5Ju+SXY7Yq7iTkqVSNde6UTulOf8VNActy0YGtZ1Whc/9Y4BHsrwCfJnfNKEzaDfUX6Bw0w9zZllcBoAMz2DJN31uArE1H/ZiNsHS/Gb9wBn00zxoXU2eufZ0ZkZNY81ltS7U7gmHhkc/dotwnyeYT4fc3rifRX6QiQVn5NFd1qPTTc4U39AjpmFmcmqFSlWm0wyN599Ax8b9CGYsQMzcKONKnMhVaf34Gm3b4wVenI/2yodkrSiGG0mMy4azimZe7J7U0BgTHOjrjj3g8rchyzgF9nEXEpUfa4feqla3+kR94jnrFWVfszpgnO7bInCFusb8rDEaEO5/b6rbxxTLnVa1eqUynoHOWi7Vc7sHIKqEHYNZ27ZEAXFH3dpwbgNVA9x8Ep7UarhbWU00lAvjvTFkLadpfDY43PzkgF80dCNJVY3iridWXOcA7B8ozKLVKk5cWEjWbq64vJ10iCZhvKzYCAlIcNTiCrZAlBt9I03LknNNOnMOnYfHd2tP2YAfX8pl1m+caAEgAoDlPFGiia2Vk0kGYGLrpR9gGGYYMIY5SJVFJ8JFhMgUUNB6evPJcveLTY7yhqJAE35Bcp8CHC7Y+yeYdz3MAGFY8rg9gHezwB1AORpNmJuBIGGHgmdn59BzM88ZCRBmiBV3JaINJEkzYlpXJhqrhtD9h4tWocbbVraE6aTa0MzUiIg5DYRGCjMSNg+5VI5sjJdjsSUgaGoM2iuYkyQkqgVUG8WDcFB7SASGWNq+JF3VccMO79c5Pr3Lh2ISYOFgfBQV/H6fbWYdHyFqgYW7xelL3GYgtqYXPE6XE31GkhtwPeDTe9GduCWIUe5npYW6MmB7lTkmgdx/m1lOTKUbdgnIszBeu0H+jQTISzTsGJA51JRNcBfBXk6PjF0bMJHTI4nLL0FND9pPz8ZU6BAsj9+sgUEMqeZDfqUuSva9773N5HQsu+2N3kPgbehtXRTTfBqQvhq+kaoXeN09Z7Pb/EmQUkUNBOHAUQ+JLyJyqY8I2JfGuKmwabHSTOHUoCkCDcOQF1piPCywCnQQOJpPtuPgIsSP0Oage7z8hVzJ4WZMDdRZdlmU3pnZ2OkWErUCmaxEN6vEc022K93zGmRDZ92E65JREqrHhCRJpcpFBYX+Qsejt9Aq00BeZ1dLcmwoamtTgl1uj1BFzlJ8bHx8t3ciU2ZQQ/OvVcmGSF2pIla5RfqUejSJ1GyOaA8HxOCiBiF6RelIOgoJkoC38Afb+dBy9G2KqmhHPLbG92oQMEvaK1wP/N2qanbWuGzGwXtAVPvvgj6cOqU2tE2Q27pYBocBh5r+vWQ6XFK7CBhYyD+csPGk6iB8wqJdmQfVHF/kNfZQifTTRT0w1JB2oX7NMZtVmFf1T5dqD7MJFXEgxLLg4FfnH9y1dZwN9vxbMI5tve1RR6rwOeem5yxxD61yfQSoQAva7ZD3ggibqtlftdD90MqMLjFmZhucKOMecD+Nh4AXG63oK7sLXUHB1KbYh9pTXatFT3I+/YuN8MeM786rvz+M++2Wr6LGIkWM6FQtfe6HMdXJQ0EQFW00e4PyXNm7ifSuwmciYxS8ZxcsKK1G81I0opKf2QE0YgLk69uopBzTaS3oqj+HHn46/BzvqaSpE8UmpGup7xxsRVY8+2IP53JCaAfNIbMWUPyBb842komIBnXbo9c2W3rufbM/BUPqx7/90x95X56tUfjya8fIuDyS9zgH3Hl8cjQfOmiijvpoKlP4c3H3Pw2At1uvIG+d0luflUicih/uzQ70Px1PFJ6uPV44qEdv8RZj24HB9ok1LfR0kQa75o5+Co7o+4g2xnXMw+KKGgYu1XLmSfhat31VQT9xI6QUGW2YMm30V1RO8TbxvKt5RRwRjA40VU+ZowlUd9EMYeMNZFJbCaKCswKSS9pSiX1kFwrQvfIgaaC2KC0xwab2LkwGkgiaHNiC5qa2nPFKmdW4a3LXlx0U6jt8RLy0LNAN9v0pcHspDB+YyKK9TmgsPDMsS7druxENWmo3eVXqMdFtAdrlKQdj5B1dJlvXCCVpB4MVePFkMrQPhiBOMqz4a88Gw6U6+nfVOH+SlHQt0ggJUTLsrHLE0wn6Ou3NE2PrN3V3DXN2unl6+ZV420OwBK7rFcj2kIUreuONfxGl1egdvWTq9z3mrvL9+wNDp5Kpv6eZdq16Yyd1fsuVMJjBtUTjG4J46C8htFUJgdgJVmfWEFJCUOgYZ85gAOEmdgq+knbN5QPE4tDaYs+cZt4SgOQzOYebCD2V+kEBSOM+8x25324TnqIUDeXUKciJs3cBd8L3Yk4EdDrWQvAdsz4l43kn8FxK4EePIDGnD+1VTyl54j5BAS69+itmet4JjRDOtZOMwEOIl1RqWRtyYlJh4pC4pNoUFYfjvOWMx0pdkKHnYEgTMZSqcq4N6kGqaCY/gn6SH4fIeD8+lVpUZx8QndUajOGtAuP2ve0+I9AQhvqjEluO40bwYIoQArPre5vZzFMmRyTqcbrTEApxVCSZhJkwlTYV2w1WgvZCsn+spPuFZOKI5vhgmqUPeGai+MVTILHDgBXISpNNvFeyuVo+AlCTAzni5k+QMWH/dVwKZ0IieYRlHk3IxeJXK2ifuD539WU50Hmc2kVQ2hX4BJmkinoVaBVcUqurnL7B05sAlLhzXvEKjw5bAkxGjglHI/EOnj5aq/COmhOU2OeV3miltAcVJCF3MndIiTj36j0gxnLsKu/hGhYyZ9ehnx1xQt67RjOuggt6V7N1nNqXoZgwhca6yz3ahlS1tCgLi5itZ+8OlxHt1PHilL21fUH8tbwjFckgdeCZYifoLC+l4Wc6Kz6PUSA/nNom/My1K8TOBCnGftBzITsvxwv5P14sFkqUfRywodl2Wwg9qLWhklbCxWIS+NMxjPgj024K/EP2pclfyJX/qia3pkfuOubf/J1uFnhB05r7zLde/19iHcs27MsLVXxNRAZYlvybkJywU2FH5U7/E++bo3oCIF6jy1DvM/xgMUb3dvLsnJbOanES+h1w96H7vocevdbyt8/vXc/jpoLDmINJmmOeUBnPuVoyjoIyl7tvBRle7UzUa/0BE/u8C7DgCfdLbCiJbL3CaOnm3lfg0wdG4GLFlwUrXskNNEjVSqd0XlbTkNcNvHhm7M35enmJku6EyDO6YRx00R+W+NssWa9i6qH2tPSPQvmoWC7MWNirr1xsQKetFwU/1b07q4bEJB0oihvmJZq6bbukw2Xqt0XSsUjFVxfCt9N8Ks7AVyiDe1vrdx9TJWkUSQumytqv9SUdvid3rk6tHahlIiV3pM/JHaLtUfpNCyp7Yzygo5cH1ugjrvK7zKVzd23ZMgc3jY4igxGLJSSSvQ/vW2z68aHE94Xl9TWZLrrntCuJ85xgaVP9jlH7TJdmu7d+zMuT6qJtlBKVbyj4bD+k91HKG0CSxzW1Whep51PPxLq9vA6VzDuHLXUwC1+X2Wz5SrpGK+UhdzjuDuBp0+kt2QJLknhpBi8Thc0OK55Wo995fDh0fhSLMX9IXzXUqqqkFfqopbzKo3uhqdaKQarWhfXpjp0VFDWIS5P9Cw44Q4S6/Rh51Iwb5PYnaAadJxXiuePhF2exp3zUggWXhJ9LVofCPH6bSP7gimqYZWQj3VaCuzDCq6i+3tLFkphHSSKzq56jdXtF9daXNvFdOu/gEOTdUkUtU/I/0fAkT+9ApwV4PzfAhzCBeeBvDSPHsBEk0xtVT0NZECWBEwSx56vVdk9pYR7l6qZqpfa3SnHr71yao/l2bu3OteBWUGPBhi3VfVTT6gaJ9r+XAunkwu8R8urI+n9HWuQe3anAFkXuPxqqJ5L9+boFET9ztmpYQU8osjOLN2OiD3f5o0ycuLTvTidc9sjSGVC+cLwY7hzNtL7fbOTSo35VVQgU2X4h5VsgcL53JhTGdaoNUgs8UgH3tzl5/gyhCUPKge5xVkhgbFn2OUEMzCpjxzDpiJgc0O3xiSVqI8itSQsE5D5LrR9FD4Y3CuTV51Gch5AbaGAxkzKaaDUMOV4USudO+bzrj/X5ABH+zq4GrQmSGZfPxOtQyoF4CH7C7R0nWYY8Laf9/Nfja7kVUY3qOVmUkw38Cor7zCnR/GprE76ej2roCHzRhmO6826CcADF+py4zJSCXzqCo4/QwfsuiEhD+6lZkLOpobtFJFNLIleja9K+bm9haCnm3LBx1Rl9jFrCHpsoylD+3U8LQYoxzFAt34O+r++NvDuRlknt7iPsBMX7S+1S9ydvSPbx4RPz0zfXKtnFjXs3AIksN1qS/Morat5Q18Jx0ajXvPpmn34mVKAxpMN+5h1paTRL12h3pd5fASkfG2OJPpzP8sFyoBH3eMCJK06F2rpvx5UheHjK0kHf0WhD6wpAYgDwjk25pgDoD6cHz8HbJdkmVyD4JXoJ3yupRf85c5tH7zcqtMPO72kF+/lpKbelV7UqpgD6s5Ke3u6LU/0tkkkKw8mh0CxRGnl5i9ma/+ty/dLdVmjlglSrNcK3wwP+1TeysfYFBsMUfNVQp3Kif21kfQBI0W21DY4LIdfiLowuNH6fMHCV1qii9cduFbgxC/KGIcmqckbibvLXP3laD4fd2qRU918M1k50XvV0a2fnflE0Xt2vYO/oaQSvYUWCvKJOt8cSXE8Ml/4/oF3j/gE1G9VB+4UB2yT2nbfjp8zW+hM90m5mg3fOsMnKC7o6Gmz1qSr6uED/1GZTzu0Jh2+FeQT2N5dc1P8XV8cMnht+6sNtJfbEb2A6YHLYIw94AWYNVbvxXaq0hnj8IMkXuVB9RWSy4DDi6g95oTseV2ptkCf0WgNPvErpF+kuR/sPHDSkkAqEQdV+sf5wnu6rRH8egS5/wvYyGfNWH89ePyXyc/7/RZChcgBSMd/HALFxw0UuDm00stXsbb0SykfJhDC1W6b9hl/a6NJG+t9FnYhzlcx7Nt3+NGmKZwuyfCyiKxK9MebhesOUFzXICldG36ur5ZrAdnXeLTlGb8IH1Iy3gTl0Z+WR3yaq2V3inKExwLwx/hZSljCdmah0C4tvggMHVTwuS+0K6SEH1ayNUzLPHlMKZQft0uW6TSU4RUK40dZB059uMZ9fFE02YkPoTqdXd2SwWN42YX8TIIqaj96nEcms/mBh9Kkhz+wxnngFD+GYHg86gyGx80o/KxfbntJqDqvEJUvlX6GlWEfE5SV4+eZGgxDU3R4zNPwOD/+ipfN7SrlocWQnwn+U0idTWJzWwzQZWBmtw95sj7hZN3kWxsDqhJsjO1fhQPlp5Is+0o+KSb8HCcB64AlHwxVYJyJvsuSZtMP6SaRY6O5sLmZP/KlcL0UDSz+inKML6tJxn60z72XQOpnorJI9w9JXx1jX0fgaGh/fqi45/LxfJ91O5Y4cuLAb3JbTq9OkMXECMNZY32kvnpwJN3vkCrn4y37/t6IwHMFWhX3/3CfrbSRe/wh781ZmUhK29CSgSjSdtCJeYZ/0LMpsSXDlDvZblCoBLzge+qwCvI0Z3dLlewfEz6cWgiumikb5x/YHpTled2sfo+Lt10wHHTGE0SqJjM7UqtS/PZ/QlKusq+F+VYRVPKq9+DDYkZBiHatqBhYKDscUezSHgYP82d1C3VEsCd7H07V2e2/ADdm92wVl00UtVqml0Gc8xDriB3iKQKl7grKSJ+iP5LprtoKHzzFpFXAo2VZxNK+fss2V9DMCzV4b+97lwwUaeuO5HvaQUk0Cl0bBal8zQQitNWDguOGTcXdjVOr6RG97ex0M8fQIoYNHdjsq0iaTD8pooh7i/KjmrkXK7Dag+DcJhDNkVOwv7BjklOI3vZ86trcPNz13zjXW4Lz6qGLD3vK7BubRz6/ElFdmLjfNz7y+aWIPDUtrWp8H15bqGHGnxDxKHoUrKDbAs2nv5SHIRJvaaPqI31IkYWUt6FNNOnflNnXBwxSITVPdVJDY9DtlKzE8jLb1Tl7eD4/s8Q7hYvTPwqfedbEbGepFw9RMuHb+biMzFWZ/rh+LFFEIp88wdjoPQa2bxWZP8PRtUgJqUi4C9Lz5SmSRy5LUfcrQGSX66gnYbNeBxlPQmpEGbcp6aWz2ebCtMu3ez63Gvb7TRsDHm7sxbPepPp5VitSe7DvXMpHmP1hk6YEUb5c8qU+K2Z430zek73YetdQIwkrCr2dhQtEnklOuZMmPVs5EIzum6zXoSJ60RsSlU1SIR8oaOuYmBOxgTowBGHETXiULZDvJ9fj8gJP0L7k7DX8KdeHj3dLS3JqweRXeg1P3nrvdmfw7fh0kIqUbrFH/MWywxXFRdmw00dP+fe7eHtjiUCcNAvmL6fAUip0IiHYLlDUaw5VpVrXfY8x5qMZU0bDnnSY5LrNGBMII+tTXpvMy/PhsVT4UVSYZEAjkfn80J6GQJWz4cOQ/fkqju/6qeXuxuYQ+zYnzVvBCAvYqOE+L99kUNqMPZlQ8Xu6cIW0d0ukIiwWFwE651v7EaoQdUikd28tfPbAcE+/sOqldxCVgQqlOKpJO5+QxWjeTiIx0Cxc9vEtl/AzYN+W9I1/HpKSEyRPvv3ape4CQtknItDBPqsTpaXszPWgs36fQz3bYThovuC51Sk0J1paqhoqy/MrdPho6rHiMvLM446Nj1HATJX5ukTtkjV/0gC2+SrqsiyZKf9glSeasX25TXM+u38e0ybhtqNHeTGmgl90TN7YY6jCC3xz/Dz1LE6dWcALxif5+fxDYqBsuGiBxTy/kLaQaTjzQkwxv+D4IEEfb73G+R6MX+yfK7sGWIjFLvxYxBvLzdQHQruIGH5ce76rSZlHWg4V8ouNvsgUBi/sDXvyCf33YIFn4Lwo+4DvvFcFsWWGxw8m+VE6orl+mTVvVN7wC41aJ30psTwiNXucT+QfVsnqesALsr58J0z2VISa8RrO1VBdgdMKnFbg9P9bOA18SvNU3lP1bfiUNKRKpXkt252imtQSVV6+RFlpWuO9YQQaep5Lj0y2Gz3MG8vbok0BVnWHznomLcj/azXr96WrWRKxIzaePfVfX2k8+GiAt+Kp0mrNoN4Wj83v60oWlhQLB4qee2+en/FaZtm2GvFP1v3o1OTLbH3KMou673glliO4i9aEg5h5LaNJuOeUH2tgtfPMTG6X+LI7DU/L8Bp3L1holpsdGkL2rltmaVHhH616ot+lQyYMoxR/XNOGKkgtu563aMkXg9BZP0ZK3vRjJQ6N/6D5Nd1pCuWaymvhqxbnJeOfNGHRLFowDMz6+lqTHMuOAa7xANMqOwNkLsx2wridbvMl888IkCCWNWzSutZaBRLO6mehI1njjZKSbCVqJ5qSTentNKxsu1CHXsfrRO7AD15IT+pDbmnsGjS7jz6WCx57dgz+bVOo12WCk2VfZB1FqbYgLoRhjG0bpfwq3jFu+mwZCBd6cv3N1lQ0f5F1lbnacpjoJNS4J/nasfvd99qmZwUfazk3Mpq8f7RGEUZsX4lQ6DruJsx08y1lsmTswKpLxG6SYOzXWwjTRxGWxNktvuBkntHnbtf70VX17hWuuFBoUdfR4OjK4uV7opasOk3/U/swziZVnvZSCvA7CxX/+WPFgqHeGNEFkzCelYPPbfm96lnR/LXtuTtmOFLYEjGvhIX6dH+sbzJJiLazHzblELURkQvNehIyCaLQVq2Gf7mEu35BJtE/Kpf4o49XxY4ej0vzhM4MAOum7OHm21q5HKq551cjR+3AIugRnrETbmX86DxnD8YxN8gahj/imJBn7DSsWHWew7q/XnhUdwe5zfPXwu2E1ODs7am4t8CXi+rLJjf0iDA2k6dbxrp9EPUzqRh7jEfMSF4Wwnyew7CGKVdVQUbZOsz2MR+oSrtSFYhEGJo3m2QAWZDRudSO0YRNHlFOueXMy7d4MGLRBr9OeHKaPWOtbsQMU6V3o79tjlRHA3t1A7P737ccmU8mUdDMvvdQfcDdmblBcn6RAEBXvd+pI2yOQ5ixedf1yqEcltv6o1ZuSFgBp/qtJAEV4PHna8nj3C4gvB5dKCJPYS6sQAV38ZQUyo4153H1aZwKjON9hBM9XAhqDwqeT5U6P3vBtxcNNIyA4fyZPQGl9SOhqaqhtr91YT/65EYPSZCqEPaszTDYRPMmcrivdGylAEMHMdP65ooJL71VZPuz5J/zLINZaSDBbTTnNB6j9nyWoRfHXHuCh2QbhMsuDOSLZZq8zkpNJGVAi5dYipEixazdpqN4SRSFZLYwA1hOX5gEnSt3zYnO0tJN1XBJw1u9ncHkU9/OKVOfML88o+aCG4Hc1Mg64DELQ/cTJhJmVC/fIgGQJ4I76hMp7d8SKabhlq7A9q2qhDQhaD6gKZ9RjUsdTMYIgvdXMQ8SKFRlYuqVRmlvkZ27zFyL/kT/40uvGMJ30gpKF1B+YBnzclqFEVF3G56ZbLfHeJVPR67OkPZt6XzkNRy+HXRn2DS+zlZOAafrXhbje274kZ7hhd5JxxmRG53Cl9u1dC+1oRDRcj2WBBFLalqztaG8J+Pi0+JfUszzSRV3kKEqV1JrU65ZhBurW6K6gqDR0CEOpf6YpvT7Z3CGcMkCqGWWAbWdxHTPY+LGKHxVgIYJiX0x93wG51kjMeIIjWsumYBk95tMvqsZ3WxQ7zz3xlql/gIv+/VC2RDzeS0+NoyWzQA1D203m7hmoIhzlFMQ/MKpt3J7IZ/WV3Wjslg1pazqhLSxxBFg85MnX+u8Pj37orHgra4t463eEUuLidkYSV8StOZp+atXRNSZSqWwIYCVffFrZGjoI559zs907PeNv7xnMllKF4ubTlX9tvOSEkYWbbVCUh3lauh1DwsPqskBcODEFqMmoxyTovJ5RmLxN3NOX67n3BJt8ZQw8Meb1kF7PwQ/9+XUQypDKliviF2wU7tgWTYf8714FZY91UEPOk7bxCNxLol4zUJ4R3776XDa2kO2rM37nzZ8rYv7ZPS9Y3HLdUyrIuEaQ3LbdRrF6noP+1oLubBIPAUYQL/QszeDvCkx9+Tl1moVzsDaWp5x17u7JKJCytak0p7OTEcXbQB5si1fbMyGTjeq2LmrYyZzkWVPw9EEEX9KIeS001C9JRWo9puZj6sPmSpx8puL1PrRRZ4VQo9sR9tXJdlfRGCsfd0uGHGl7unvdcnAY/ATgodpZj2P39tALjrWkqNd0yXWUlVu69b/ajb2IAFBg+xX250SUtFnf8pDxZP2dXaEq+muDtstnsLw92xnBxQeV/Ntzf0SG7v6pdBrhvBdatE33K9eBvdHeOA44SYYwxrrc1+dPuETnzzB8BvvxrZt/MNuHjDfNG2YmKdVsSaj3TytXyw8JohmyCoWB6DoRyBDwOBay/PKiYdOd7l42jUSRX7NLzwErB0BvjGL2imTqGxMZ44wcGN01JYQEzwBMha2DaFDFZe27q5aaMvHZQhnYNemtOf2l9s2RrQQqJ4M2Qzp38bELIG1OGXwqDemXUoTqozYrWxOZimRKlQvzD63A41ORg1CqebmFeTpaFIkyqx9omwrQ1/jVxL7Mso+FA6plHS4bmwLM5M8TDEcPD87kz7y+E0XznRHysSeI30sn80quDcuf6LCUi9WHJdSwM08l4Q++RjmfbvhazZ1ywJwopcBjr4XApSmQdRRrLN9EpNCQjNy6Ltnso18rhq+Qn8bas1ldjrgog/1PhSq4hmrglVrLk5R47L1OpGqcOVv1p/2ow0EyUx2MytEj5ifLfBxqE6ANF85ANp5QPHTqW817F1mGWEjVf5ClijnuQrneXG/SbgYkooMi8WZ9B/9Gq1z2De6hCG14Kurl5nCzrpBQOUfUzW76vs6bghE4N5CcM6+pOKfXWqSZn4zH79ltFBhSCgguQy402PSLCbnzbZAbbU+O85o3o6lGW7sEbXSqyu0MsHujg+rRm+ygWfgkv/Wu9ebq0EvfNjtu8a7CdCIY1LV6qaKoVkE2Bzj6R2NV53xyOOTp/3q0oLr/EuGFk/uc3VCTt72eQfSGB9M0hS1Ol4inhLC4pERqUSPo2h18fr7a21WoWESrrSO3MW0vC6OlBiLMq8XwnBJmD1S7vJXzWaHH2CJ/7G6mNs+H3nVteoQRKyOJyLLjN/lfWXRL2xlK+zhEfXM+tPLLD8Lx6KO87K0UiFNDOfr3v6eD7yA5jZVs42nSpfnLx+OtXgSxK/hXgEX8f9j4smbKIZqvGTSQzZqquN4pCdncFP7s7s8Ppx5yClvp/H6+f3Apbt/NXTLFtJPbY1xz/kpz5FTNjzubPtgApFSNl/+YWJq+u+pmIXsKmCLAZ6XB93zWfO09PiyGwx5yIsRVmfm8dJV77/ljxm+S4ppP9jswytELOeXiQJWybAdeYoo57dek/4mpZxXaPgEv0w0N+4a5BEvXT3BJ38ccA1n8PgNDc2lBdM9Yiea+zDzbAzbZZWwsI4UgRaVigvjdh3nk6SWCXw0n6OYR5Bn8JERpejZz+mv+7LviAbWCU30plKjTDsTkJnOL9Xv2A6mGLx+vWSNs5X39V9dLs8u9BcjZEOYClQp2+f8ZJfrj70R9Bqe3p+m4xyXt5DrF/whsSsLuzmYucQJnH55USt8p/r5WtFkz+U3+n7b44uTrMlGiu4+ZiH3+APo/oc9betr+sT3LV7QRPNqdDzyMWKhZcuP+sKO0lSVcCMrWdfHvAyskXSgUafRZE68FNcFXDRXY8NLwWy0b5KO3YtYw4uKdFouhNnd9+2Mzhx3xB4Ww8rThIx8XLVp2SwwENuwDUsshdACapmQ88ZhiXGh4tKKM45xR3eNk+e55FpJyLDVgrcPpLNU5idUEOGPecgJlpEI9osg0rxvLHJDcRMS2RriKcSJ0vnZ0mChTJGArbevmQPXkLjT14k7UrfNTeYJqTmr5gIn6kQ7CaaM1s2X5kKUC60oqPzcGP+J8IRlE90srZASLV0ekwM+9JTuOmAoo6GryZ26Uxr7ST15Kk/ogfM9AGJ9Qk77k/ARo+08g9Z/M946nmre+EWbKaez+BBFWAJyYi6hbF/4nKw5Ap3mFa8r/bmJxQGsB15wq90zly1sHOqWHEyqIvWwt+NZm+ZT2dAPvJSCTHW00D3sO2TaUvRthV1mXAX85YoW9NVnh5/BYEEPd5DS2CbEFWymiI0a0S/OJxn+5CmkeVvDhFJVVRkN1RVcdDVJa4clXsRabfoaDEcgPX7mKq3gqa3O7BgrhXS1pmtnlPdYrhmc+SU1DW0n/1ff7nqv7QsSXsxO5cgNz7DELvokwIqK9I2/zWCNJ0/Q3s66ThlhWs0utaIydYQI05FgSaLIKTUR0AefXtjog2K7FNJDjWOk68/yVF/SdjlUCuXHZ4eO5ifL/AwpRo3ErsjaQMCl164Z3S5Qu+N+qDtIRkdmu80wlW6gQLLnET6MyuzHUeaH39uP5ZdhnMz9av3lhqpR7nG8/8LtvRV8az27/+mZkwCvgsSqa4k+iZEceQ94GW6R47grnq0mnnIvlJyPqrLpIvlXRhix0aw1KaSebV+lhytej7k1KBT2PdzikGy+YbqJKd1ih1lfnz+Couj5wGxlX8RefBu+9TTZSHTZveb6XgOKXr7gUuIMWq03EBELwPwJuNS28f6YmCZprWqzGQl8Gd/YJteO3pqc0lBOi5y7RgpNbrf5XLpzdVjRLuIuossV/S80qjS0ZbWFIZwuFxm45tF383TLVAqvlT+72GXErqKKWJHWbq60B8PHnxaPBtJn5Olre3i24fdwv19yypOKYu8kcx48vKi6ciCcOfdi3sZ4lIDupft+Dj1MA4krg65UlUMy7OygTRTS9rdJFOd7lmuwZ03TTg5HjxKAcQXLTs6clhHGSycesmgXejPyqmLkcGv0VR0JJUr6GTYKFP+H9I2WyNjmrhF2AsqGqlYQSDpg8Q6LnwaLeQEDFXGxeb6jYXPlXeTJdKBKfmxMZMKNVu3AQqEPFfXUII78XYrRL7dE2y9OOqju+g/GFo8kXUdmF4u+K7YoupQrfL9dtrP9wcafgOuiVkXQjU8vnO9ZrzmpGrNDJIW9QI6yfKNsyi8HGVxePD2dHGwh16MW9FRStnpMVOQn42whF9O35e6D43HKsn+J8o7CIT5MyYGT5Zd49Qrr22dVdoX0yUr9tHWTNVa7rUuFAAtbQn5uhv+XRP1MgcD9r5I00dVsfCS6XS2gTJJHK+7LXl0Ie3DInvrU1mCYam3cRKbsj+dQsAuRc+FUNISRRe5tfqxN9ueFdeFBI2XCBa+CDqTLlaXBVqsu7n5Sh+Jd0QILpOjZ7d5F4h2mV4Jzu7cnTHhXyy+ZkBT9tGf9QR5p8eWRls6fkZbr3prrbXiFHP5NWmJTTrjCL+Pi/l54LD/OMjrJ6qig7I6TcaMBt382r7+hzeOv1v17Nr6csKRYwteNV+4L7XKo4MeBDpZvusIjSg4F/ObQkXXNyIKLohuK+W26ejPa7MXjQBse81lIcdgRHLpj1z2hg/z2iTnogkNdeYUS+G042vDKTfE6TwNv+C1/LKemHxYtbKJfa5TWPWWXm7PL++hzY/QxKK0TCmKlRtY1VilohXwSHnymSBiJCsKFxY5o8Jn6dxX5ihXTHFWGTn/o66v9dvL+ssJfCF338/pxQjfgsR/VhJ7sX6UlWHUR5q+a+wXrEJffcGspjD5IKIpZFInKpq+zrfL6VkoieDrRR7jrB9JaJnBACpWi2koZDV2//EkdnjARqzVePFcRj8zsG2/Dj5Z2ey4povVEXZx7U2XmZg69LEBVtc/Dwv9cgYWz6g8Rflz4fSKSPPu+KgKNK3q+3WxinUp25XNJ/C88T9NoYFre4L10giMeCRTOrFr3OAFJcpP9vC96f4HqsqRP1Ir6nBdR5Ixh7i/ssgE3+hqidMJ+POO/7nsnw7M+UDkQL3f1YOEQGZ2Lab5FY42wgcVSa76vIBRovTv39ZLD/h3LLSLIJn4PlwvUjtAa2JdxAp6CW3STwd5z3+4I+Kuc13+UQncsTx7DJesvtobO76sJ/yq4nNf+16cK/eoKuRndNTrlypvhEov826v/Tkp/nrd8H1wetJj1l3zn8P8quJyn/tenenW2uqY65Rd8vAH6ypsXpbG3/zspdTZt+2pUdHoWexv374P5r4Lyy6wy/evT74HM+wu+NSbQVH8RJHb+l1LSMs+Fm3tXyC8Plu8Fl3q9J+v+Xcn34NX6PidjqisqcFHi5/hfStmr93oY2uq72ONd+Ou4oNdPSc7/VPIt08rIKDbR+VI20bXIUvPE/zsp7v5333DT3yyel/v81yIa1uHned+/Pv2Wqum4RXq/B1LK/r4iGWcj/99JqX23+wFb+0Hbknso/m1nP0sc//XpN47tjRprLcK1ABed+Uvb999JiXx04hALeChr8Q7xgP/OJfyvO5YeHXHuC2uzp0l0kc676IXrKaIN5qGfH+UHoZIQmiBzDNcASjFwJDVB6qkAulEMLIPhh2OMN0pi0OQRJmbSBlORRJer8sZ0x5zFqYD3vEAnmvMc8HSNLXbJWC6wvZffqtQQ53bhzCIaR24hOB9/R55NThEIm+3Dvgx80u2i7y3UIHKKxFWswRimORHy+1jhWX4CxvUYPXZbNimzDOtQaFW8/gdIRi1Yhy9ca1Jl7oNKxDwzeB6VZG4vIdnYjySW0NSwTa4HZ0wwDBOD5+fcLnRjm6Yj3fyid1xN0S6Dd6kz28fClO1QCBykBXJQy0RyD8VnTx2IBQBc6UIVR+SsrdesG8eOhSHYvW2fiTPQfGDn6gwASvpb3Kq76b0vJykjenFzcr4dwbaW63EJ93YxHXOT7xFq2Xj70G9yW87EWr+Q2z8YiWbkZGlp7w2DY3CEwTnS3NDz06tv7PkzpSEiZifUTbpnTHMMk3C3rE/3dMqd0lBYGYSXfxbmsCZ/mekKUo5p0W6Z7rLuxVXYhQaGImg+EyzI/gB4A6PLbPmV78aFQ8xW4Hgke6+0pygd288BWLlVGy5sUdyjmKyljW1E0VEnJ7vOfZU+jeKiBirqNUdMxVMszs/m5kv7o449lnbEByeRqFQjCeN8GDkyI1bRPraS9UsKpI3u8yi1PmjTX0H84Rdv2w7bvkXK+HVhbIa54laSa6LbtcJnvQ5LXz8kIC/ow4lVsFOuGTXbmwI/ltH++p1kArK9YV/LkcZWCOEORGXy9jorteQ+1oXPbhKTopZu6bHDU6rsTOqq26sLLx37cUfMQhdLd4rnJMKkfz30olvoDZC+X4HU/Pm16wkF5DBSS/fS+xH2dXwj0QmLC5Sr0XQAfILGwMv2Od/a1f3n09/rJryLlgSA1G/ehyCfiJIU69nUqySmKVksnvJknxARhak+ayaERz0NnXs0Tts3uTGk5dPXsseTDnI9exuD04qrWF+TJ2gQa9I2djtLJSfXk6d6sx07LQkQurwCrj1Vk6nk2W6BihyODtQruYMUOhr3w5hZfR+zRGTZ4bCYkZh4+BUXM2U36e6gJBpprfLBq5u8vOJv0DRaKkP2YV+NYNyGN+F4KXhUIG4TG0TfZgy4Ox3NS1lF9EjT1YhqOFMPUOLXILffW8wsf+rqDV2ocpU9TBlHxPvFxKaJ7idxXeUfd0v0jbaKZ8kvWWAR+WZbBK3Jt4K57Fr2Q8mQk24yy7vj8b+uFMBYhIKkTniZ8DyhQWyjjljgxqUnIv/yX5DMOlVnqf8cHFYFCv9Ewj/0o+JPfjgG+V9ymYYf9kT9l2Ff4MdTqv9dhFxRwooSVpTw/24lBDQSebmySveMcrnwwkINOimklYXyDxmtVDUJZVpErKK0tf54Ecc2cV5Srwyd9opLd7gRJyF3lVqj9U58QN1bQPONa9+V+QbtJWkAr7jZ15twEay+VPwJwZpi2XtsZXpUidiyyV+iQchugegPCZsiXK6IvorPA26++n2lSKF//KcMdMBX6CvMYI6E4ZLGFihikVSl5e04QYmmMJNcio1nd6caXX6Xq2zRP7tNIPP/A7cJ3IBUzTd7cprxrC49VwpWn+LCR6SrDPmA1GxxMOQ1657edNN2s7LEBJBwCb/9p5mcQ3LGEVK7xd0ZRXLgzXxOx9nGq/HQVxIKzPpSzFdi1CEeTt0pLfqdbvxO29marshbkbcib0Xe/6Y8fF8sZTO5CzDz8Vbtwg7QIfYMFeH559Rkuz1dOfrjzb5vR0bpCyvroVlhklcpeEVceGxg5HAdhVMyw2fS/bStxXf5vc/CqOriEGa3TzCWlwViaiPp/avhZbaxOLKaYj3CM1QxXxFs0jIyLWLpGTOSV39lfuCyZD+hvWYKIvbzufkAx18WppU/qws9X9gSGvfWcXqTxu/AIxwjbqbwTendqHvh6MF9KJNwN/ZMOFmaiAL1kElcOzrVVU4BR3RBo4hhxmbYgREIinK1rD3mCBwCnQvIhad1qfPr0o2FQ6TKYTLIgZ2FGsBzvslJrz9RPaVVW/zbqwFCL0Yev4lwW/0klGQlCQgv36qDxU2D2dGB800y9r2jxtgX1Rg5lUJ7Coopy5ImNUGamOxUgOXr6mIlG059QiYoliOPk/LULunz7D0uZqXmkIKpAiaDerRLovd6+PMNPenf2nVexsszHpZf5+O7On2PbvJFLVSA15nVj9sbztf8oYu6RiIdj38UCpPWsoP1Y99sTLTT9Ar+8DH22BekqoHQ65FtnDJ3sdOsBCSvUalqqaE11yOguf9QJWNh7ZfqnS4RISTcq1aRnSR2aguZSqY9ndyYidcsQ8zXJeQyXjNJGNI5Osj8yt5b8AEdy1bU+YqEkvYJ0LlhNKSCnaTNxge0Mcb/IPFZEQoQkl0Y9TF17POIkemdD89w0JI2/ml3CVavgEifeDjoIHXyD7aIFiW95xVxxOykobyGWT5CGfZq7Y7mdEM8M+4o4w6y7LpeEDkS1m4zYv/I6Y42H5YSgN34DWQP3bHKz8+wifdQljpBSafD5jouvZr5NLbHIcczSGWLT22x+9N+s9iC+tJhDpUGsYAnIGnQHvTWe32sXGRZqV+DPKVnZqz2iFlq5Zry0NT2cT0UiLVp/6ipoTsj25Slz2ePU6bUQZ4x59Rcc9ASej4TmXztyQTxys5K2du0pxMi6/LTuqoEKuoRw5Moke2kiPY7Oe0I3FwPOx4P95qlR0TDRjWZen2eJoQu+/i7NDMge/qEotNmFRgKGLglIBmxtkh6PYFVPhQd9RLEh2S9X71rYS5JwQD1rJ/fcl3AoPyCtlI2k04F8yNt75t0/jfkaRvQbn2kAtdzY1P2k06h+O0cy/ztm1ZrM6DGbCQGt72AXYPnt1pZdM2bl2IQn2VZ7adOUrFEPQJKgS9M73/HzVAZTpl0kNjtEo8iMogEIGl7btSgd2ys+dcXaiZpxNJodY+gLD5kWy/0Oi+piQk8N4zsuEejEsznObZRPULEadbClv7E+6C9znw9/N0F2+znOV/OBC4ycqy3uxlBAyuklmj7ZTFc+B29s43/9k198ZTXlHwvXw534aiDQirqGb8rruL0jL41N0trcuHekj6eo59y/3ajwXOeMtrKJ/aR+OrYcUHHEK9hzqrbZ1rRki7XxxljfbUGKtkbtvgGGkhYd6ZXtEXzO3hXdM3h+zBNS/05bfGniHE+Qhw2TC2DxN6PjUeWOb47TuM/yqcXvq4XFBhWz+9U3iL88pXnsyJvRd6KvBV5K/L4y5NOnFWuEoaxq2C1/3FGpmEmxclJUHaYX+i75+RyxmDXPaFVx/lFuQFOy6NHF0XD+e2LIu7UKNss6xAXx29flFYIlPLO2WKN8TF+B8xv3+lKES1oaOB7wNwQE+rPa3gOvwm28FeHRw+tcT49wE/74tlkQz1ew+34qd743LaIB0K7tEL48SthfHB2pmiBRT4/spbz9Jfao4KyctX8Zv1WUQ3sbNc43+N7k6TdiWt9BRdFxU/xm4aMY2zOfyi0i/iI3+a4/KKmIN6orMBpBU4rcFqB0wqcVuC0AqcVOK3AaQVOK3BagdMKnFbgtAKnFTitwGkFTitwWoHTCpxW4LQCpxU4rcBpBU4rcFqB0wqcVuC0AqcVOK3AaQVOK3BagdMKnFbgtAKnFTitwGkFTitwWoHTCpxW4LTMZfKf0jzHNqR9G76rslc7r35vWeahWwe96+YbtJa+ifs/T43B0z8YbucNgpuLqsfmQb2t31+s/eupMcDPnxqrSrYNLOGNi+PKU2P/z3hqTHl6LBJTyygWXla+llbNwoU3rnL4ZT77fuHOfvLqyTc+etmIDJNlKuj+Jw+dZdz8lCGt56j2QxG5vn+i++FyBTyhVenHBj4JtFj2kp1/XzdENBDsa33xtfWqwiPpH4okB/H/eiGWGAxjk2rtIZ+dasmzxeSe+i/u9B4AZ7zxE5pSPTg9aEiJsravzEFkbP4ReY/j/FyOaecbT6VvfX2dDodxKI9MNfDmKD8SIgYmi8sxIdhcQXrOz3ZGYqaTMK57OabMgeaJltDgqTXPowMSfxypx3GlsZ80zm360qcemMwTBRoJTdLuvNuR45jmOhz1akazwwcKNhbnDlubxxzb76sRpBiJMsxPnu/CmaGS6E4tcxzCPGfstefc16yWuQ5PbsfYwntLM3PEK2bhb9F2z8yBdzf3lRPM2DE0c+6IPQbJbMdta1F67GPqTZtgDxlgZhJDu3FTN24qs8rCd9OhrNpIHJ6Byo0p3eFZO0sK3W2uGcR2JXmkyC++1PTMhFtH4V37dZy7LbHjl1VOtV470/oWWjLFjAoEa4YcuYLszNTFhbKgWw9ZTN2tqvukLmJyjhw51hvdXi3iSKFK1zWzJOfHJcmc6Fdzyc8gYdd6rEUU9GBf3MgxDFZBQHwmrewqCTqKg46evqFEak7v0m+pxG07daChy7Jjmv0WiCL8ZoIi9eLKgNfCUsJEXlOfRo7JfsovmYtQrILhd8tH1CroLL77tOlMGpg1JrF5NUog7FFup0J4bkzvhBwrVqw1XC7mc5yLYlX89jBwvLV0bDMiPx5ZtjXcU26jhmC+oLNbfZrRRmCnXubG86jZ5scvRCwo5D2mgVUHx5XgxzgmQqPM9EqtyhQxSVBeSHxS+5375pNW5hUGDiCS8r6nTLNBxZ7DH4G4X6i9pggN8fqm61+dXGAmqRcIsqXan1v+jgdZiSZqk3MrIkal3ZEGJns2c5uB9c5XnII3JZZw/nwSYTTx6MO5eD/G6ycswG8uiR4lzytsCPlwq/jECXr0b0pbvNwq5ZERYqZqA9lBZNMDIkaen7pdBFRizn9vxxx25G1ZRUP4yLQd5Gi3wdgvGq/sT3BphntZnJqUTaSY7MVPfFjUpZ1tJo4p4iqck8J6fSohubNzj2wqr5MSkBqNRJdep0aia7QBzPzlzKoNgqfcIFGvLvu00jIb0biSBCTjdIhC4piYPVWZmeIpullS3g9XwTSzA9zNo9SmVNnUX92r9IBS3Rfm/QgddHzR3dPV8XHVZ2M+stblzI/VOLfbcEvAGPr2vWmej5t3VolZaW5IHANrvmAKHPxNoUrMUpOk+zgBeSVZxErFLBoVPHKQ7qjZG5AKjBz4soAve7P5wMZTxnZVnky93+s7/nZpa1y7eDInbj8bGux+PvQR+YJGLwFnPjfhtvY+ligWjwyN5iBZsimquv3gyduSnSewdGa7h65bzqAjy08AACEQp6NrN5i12JN1wk9So9wuR2REc+rqfXw5RfXzvpthowAruPwzGiQ7ZjcLfG74ijnnQ98m9HhCH4NgjnHbLLAXsHbvFLZ+yJB5DhnwJeRzVqCmUj4prHTn5zyPxY8Attub18c8f5EH3T4KMbcpiSF7TnG5fWRuX7HQG/bGRDxsArFxtgtUFW1xd7zoGff2649qw4F0bWMMXKRvqzgIoa4Cs2us1MOdzWr3iH2Al3ZA4bxn9ddIx7dQfvG6IFbkZmjMFcgb0S9D+A3IbxkKz4o2NIZk302uIOqHqbRLOhh/ch07LjeLZtUHsypLITQJezYhdkinMJP0B1evVOVK6rb108S594o4zoVgkMRDXEW4YpA5rdIy5921RfEUPTdVSt87cUIqABppStW3mcNHk2VZSsJYrKP7+r694vWfXhFFah9qiLBkZ4mfCLSv09WQ2foKTKUkitbPGVSqTH1NpNQmIIrtpC1QpDPNPuyZyVW3Tzr0tNiq1G481QKS/kOZ/Sczr+roVeDrfmu2QJ7hmFPqJ1dVsJvJFQ9TyprR5k2esYC1yRi6m/zsNfvYQe9TRbdN30/fTdVhbFVmyeDO75g0jZSbfaVROrp1B16x/PXHAM5a0EskCWD3dzqlI0WXf8aM/NM1ZN98qsYG0txg5OAIbQI8vNZsPM6A64EKNp8on4ZU0oDkY9CyUrlNMG+C10ubCJi2Weo2fGgNyKTFED4dnY1DMlJID6Ch7IrUCUZXMMcUWmpWwe05WUGpb2NfEbUKlk/cGxfOrtlkeGFzYdAVj3S3Lrnng2V3boTOcCa/ZPjkdm/esPeZUeX+A6uuaj2FtB0vwWEIsoktzypLDRNJrTF7OxppQADBNFfZ/t/jcFOiCXwwd9akDx16xSwfuebSBHgAWTqdU0FjENOnufotFeRtVMzrSo2tbsR0o7Q8nF556Uz0kcbu6XpTdA/hIaacXnvdZON4U+dkZKfIIUphB+X00U3nLzrh/WgLjeaxwjRZTYB8X4m0wSq2R9OZxEeQgwJRowljxCSqqYX7vqohsyGkD5tlhCXqgw2LbXVbK+OGHQG9Y0aLCHrn6YGFN3aCZeNRa/bsuRdQuCkf6S5mlY/xORTSXeIduABUCAaIWrO3/VhaGSi2mR6ZHx/bXTj3frScm6tE7USZb0hUJsFI6ngTaCTIa9x0EjSVYyYckApG23a9UFh4e6Pd9+mL5M5TrPqGyo7cCSx492hA+eH2jj8mztQG64Ne9oCwxGiRHhPxHM9D0jqBbw4EhT3jLLT02cvFLb2Hy8fRxbRJ/m3T7qGecgrm86M+5uzEjj9svHzd9hhJmKnJpZRWqvxROylXvE42Pyn1pECdungKO+hCoMbvLPeZ6BIt3cDdvDhf++05rQUSPxQz+kuC726cR3V+Wopm2597ThQqJo6ZoHzvV0WTiXkxPMe56IGAkucNmU+C0bZsyD7LZ9NBW3x2W2QkIqWHK1nPsuF+GkdY7vWGEgIk/7dM9ikxMcKFDnLmbIWDQeoef2I/XReKDs/gxF7wEbsIJI0cbh8JzdHgNW9BScrrrOY/ec6dY3UB4X0X06E4wiAqsCyl8yzKf8BVrmby0QitLZ0kfowum0HrWu9+HeZ7cPhZKvDRtXP9nt6F/dlVnSf//ibYvieT4Lc7q1Rmc0oh0/ZiXx6qfN28xetUhyEXsJspYw63CJkFuE91W76bLnffiplkhuDwXi8ZO6kYTcVUSjBViRrte26Yc4qalPkwDadSI+4hNzsPmX6xYXByf8Yqd8a9MZL3OvtawCV8w8KLgX3gfkZuH5s8P2cQO/+5dO7zWD5sNj+4ReQgLiYO0HE19BmOq69hRUIVZ2RrxNclaulmUtGvhySLlT/pUp3r3yX9zX9lCvdPlUQWx5S2Rb/fUKhKekWcya8haN4Kfj5gOu1Wc8RsLGz2uSXtl5mZ7SU+T0u2pWVAbDetrhx46n6ze28YolTcvWd+EjR+34xh/whRWufe4znEfFLmjJihuSTiXRKhPN7Twx0lzI3uFSJcjBlms6B0VlBLU1eXulsUJQDdEHMKz6geBW8J0Hx65S6RUOWXJqsIbhzJw9G7xD47yhmD5Ghvr1qxa9tCFXuok7ck8uN8wcFvSEcE9iiVkgiMOofjF/5Gxwd0V9kDppzTtCa7rrBGwQQiEzzMaf9oPyN1b0S03QlGr/9IT293iKx5GkY+9xUHTQtSEVDUy0hsYBw0oZ6UV9B/SlDzGt4tnnLs3gKXhgsj2y/qtrTod2M3w3rEco1TjuZDNLPb7Y941jhDZ7ccZnun98yl1WUb1+rW/wpD/3IB2s3JlPr6jpIOz3q/W+jNdCT7T7QersxZswo+wWEYxij+m20e0hp3w0y5VYkeSHMJV57VnUGFPCy+a8pDrKkqSMMSyHnrc243N7V6cnoPCDbs3zaibQ+j55byrFadfIlQfaYGMh4M1oiL6GckHKGKWDU2OYKYvHCTE4/kkeLRtk90nEv8WC1tO+zr9kjeb9hTNhszDyYfd7lsPvvAvCbaZDX5SoBUuVGAx6mHJMUYr1z8bSXRAxSjTiHMNKNrs52mks/D/U1iU2X3Jk6lfdFUouhKASZd1PITG22mztfO6+osfuWOPMesgs+ZVU/WOq+Owlm+nO4zaGk1nwBg65nIw6Eq7EvPmeUj2gcMu6C5M6NX9MTc7+K5xI5MRkzTp697hpNBg0wr6uap62QKhTlzPw+FGHFbVTHbry8XRP2l2yLdleIkZ7zOinL55iDAkhrnY1oNm0mDRTP6zFrPGQ8dh346HoHhvMbsFql/qlqR0HmJ+Ekrqi3p9U4v39qm2oQY7bB3ZpWac4F0k7dBnjHwO3mUVv2rUaGA8JlGrqgVRXFI47ik0usFH2iOWvTegq3w3ATPX7sUWpVjZFzkMZNyx4zwNso4Hk0hF4taPrjL2iNefzbOzn3blI45Q8cg+E8TCWO1vtzS6WSELa7paS9i+hpiIWO+4u5VM4mtDWeXUcGtNypZXkaT6Jwyy7C5ofdpmXvcGCcvZMXs7iObWgTpuTnB8yjhtfOL3gqy0FuFmH2Xr7/p6l6AsA3GOjWCbW0++6Zjf4FWOBOK/JaAPCZapaEJx+Fzw/C57ze65gDye8SYb8WCixqSf08cOceQ/tqMAa7jPkrb4OwnRTVOtdpfcAc5d7nmLJ6W/LdU8+xAfz04i4dM5do88jPrGoAZAEr7NFGc6pJoh93sNaxPZrw795VF3zfTr/nimEJTpSLubWhNHyz978nUvftxpTDul6qYeWI/JikXDLOBP39Gx7ydw3y9U9rrf4xXc/mxQPbeW3DWUFbp+hxMcMHrj6UmB2QTc83FAUykdb2HM8XsrkI8ZVzl2Ta1IJ/4v/mtL1o8ttL9hfXyM/vEvhPcabASeYFQToPnHYvjkeVak1w6bL5f0mGWYT7P6Fz1ZprN+WVmWiCvCsOl7b0VmVH3+qPkKXUVOvXNl2Y6EWoXTZDChSrNPzLKi5anlJ1d9KQDJzVyjHzOvnv+jyknZigNaDeTA3tkR2NOnvua5nriQura4dvHgAh2LzUIWxTd9WySjph9hOjhztHn0VqToo1EzEwWRl6/YbRycIoKHaMGARjnx2zkBmeUWGWTWKohx8fv5VWS/N9mmwZqxJs6aqgvbj4e1elXC3t5NvnR+TqqYWpUcpr/jWcApUSPgM9Q/0scMcy4WC0vNfYEGEmllJXZPhxu8egUK8QVEiiy9C+hqeqy7NY6n6uUYUZUjEeB2t8TdGetkLGDmlQR1j626TZCzfuisdvG2TXTO4HaPOlqT498QM92lI4N1lstvMuoLHEARud5bu8jySmgfQcNXBqXmb2albt6ULMzZhujzGL8nekXhfIap8vE1sF8J4T9iJZuRGzJnWP5G7aaqNf678ZrYtui5onVpoZz2Z7q818wc18M0lxwoEtEM81T+Zf07Op/mB47HTSQ+fSx09PiwNzKKQahTr1I1EonMqQNiIj5/Kivlswd68sxiewfVzJPIpXM9CrWtjxfbppEbxWWuAoBrdcTwXcmqSw3iTT8bYJM4xTfCTqz2aJEhk4Y7scqdm+OGgCT2blaR354UOh/rsm/qjgZ1+kBBg3fun1Vc/ug/5+Hliv34Fu5haeQsQ6PzJcVJS4OUj1PXBsxzzp3oeAjbPIjeUZ7mamxwE6Lj4iJCzKJLZ3zHMK8eA4Hi3YfVQbDActoyH3VTTCqtLOROP2chZnn9hWWondtqPw1c5kprwV+1mPxMftmpB1mTuVU7Qc76ya/6wK8X78ftDtQYnn60v8BUEsDBBQAAgAIAINzh0mZ25pjTQAAAGsAAAAbAAAAdW5pdmVyc2FsL3VuaXZlcnNhbC5wbmcueG1ss7GvyM1RKEstKs7Mz7NVMtQzULK34+WyKShKLctMLVeoAIoZ6RlAgJJCpa2SCRK3PDOlJAOowsDEFCGYkZqZnlFiq2RuYQIX1AeaCQBQSwECAAAUAAIACABElFdHI7RO+/sCAACwCAAAFAAAAAAAAAABAAAAAAAAAAAAdW5pdmVyc2FsL3BsYXllci54bWxQSwECAAAUAAIACACDc4dJRHFqQEZFAACGqgAAFwAAAAAAAAAAAAAAAAAtAwAAdW5pdmVyc2FsL3VuaXZlcnNhbC5wbmdQSwECAAAUAAIACACDc4dJmduaY00AAABrAAAAGwAAAAAAAAABAAAAAACoSAAAdW5pdmVyc2FsL3VuaXZlcnNhbC5wbmcueG1sUEsFBgAAAAADAAMA0AAAAC5JAAAAAA=="/>
  <p:tag name="ISPRING_PRESENTATION_TIT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25">
      <a:dk1>
        <a:srgbClr val="000000"/>
      </a:dk1>
      <a:lt1>
        <a:srgbClr val="FFFFFF"/>
      </a:lt1>
      <a:dk2>
        <a:srgbClr val="51647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D77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516</Words>
  <Application>Microsoft Office PowerPoint</Application>
  <PresentationFormat>自訂</PresentationFormat>
  <Paragraphs>64</Paragraphs>
  <Slides>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Windows 使用者</cp:lastModifiedBy>
  <cp:revision>54</cp:revision>
  <dcterms:created xsi:type="dcterms:W3CDTF">2016-08-03T07:39:45Z</dcterms:created>
  <dcterms:modified xsi:type="dcterms:W3CDTF">2018-12-28T09:50:48Z</dcterms:modified>
</cp:coreProperties>
</file>