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FF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淺色樣式 1 - 輔色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淺色樣式 1 - 輔色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872" y="-3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9574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8011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7812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1950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3149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1146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008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4212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527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8800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2018/6/7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0012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E0784-C446-4935-A422-C5AF75C1F6D9}" type="datetimeFigureOut">
              <a:rPr lang="zh-TW" altLang="en-US" smtClean="0"/>
              <a:t>2018/6/7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593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395536" y="-90264"/>
            <a:ext cx="8568952" cy="1143000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altLang="zh-TW" b="1" dirty="0" smtClean="0">
                <a:solidFill>
                  <a:srgbClr val="FF0000"/>
                </a:solidFill>
              </a:rPr>
              <a:t>0608</a:t>
            </a:r>
            <a:r>
              <a:rPr lang="zh-TW" altLang="en-US" b="1" dirty="0" smtClean="0">
                <a:solidFill>
                  <a:srgbClr val="FF0000"/>
                </a:solidFill>
              </a:rPr>
              <a:t>分期還本</a:t>
            </a:r>
            <a:r>
              <a:rPr lang="zh-TW" altLang="en-US" b="1" dirty="0">
                <a:solidFill>
                  <a:srgbClr val="FF0000"/>
                </a:solidFill>
              </a:rPr>
              <a:t>公司債</a:t>
            </a:r>
            <a:r>
              <a:rPr lang="zh-TW" altLang="en-US" b="1" dirty="0" smtClean="0">
                <a:solidFill>
                  <a:srgbClr val="FF0000"/>
                </a:solidFill>
              </a:rPr>
              <a:t>發行價格計算</a:t>
            </a:r>
            <a:r>
              <a:rPr lang="en-US" altLang="zh-TW" b="1" dirty="0" smtClean="0">
                <a:solidFill>
                  <a:srgbClr val="FF0000"/>
                </a:solidFill>
              </a:rPr>
              <a:t>(</a:t>
            </a:r>
            <a:r>
              <a:rPr lang="en-US" altLang="zh-TW" b="1" dirty="0">
                <a:solidFill>
                  <a:srgbClr val="FF0000"/>
                </a:solidFill>
              </a:rPr>
              <a:t>8)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>
          <a:xfrm>
            <a:off x="179512" y="908720"/>
            <a:ext cx="8805976" cy="57606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dirty="0" smtClean="0"/>
              <a:t>成</a:t>
            </a:r>
            <a:r>
              <a:rPr lang="zh-TW" altLang="en-US" dirty="0"/>
              <a:t>易公司於</a:t>
            </a:r>
            <a:r>
              <a:rPr lang="en-US" altLang="zh-TW" dirty="0"/>
              <a:t>01</a:t>
            </a:r>
            <a:r>
              <a:rPr lang="zh-TW" altLang="en-US" dirty="0"/>
              <a:t>年</a:t>
            </a:r>
            <a:r>
              <a:rPr lang="en-US" altLang="zh-TW" dirty="0"/>
              <a:t>1</a:t>
            </a:r>
            <a:r>
              <a:rPr lang="zh-TW" altLang="en-US" dirty="0"/>
              <a:t>月</a:t>
            </a:r>
            <a:r>
              <a:rPr lang="en-US" altLang="zh-TW" dirty="0"/>
              <a:t>1</a:t>
            </a:r>
            <a:r>
              <a:rPr lang="zh-TW" altLang="en-US" dirty="0"/>
              <a:t>日發行分期還本之公司債，面值</a:t>
            </a:r>
            <a:r>
              <a:rPr lang="en-US" altLang="zh-TW" dirty="0"/>
              <a:t>$200,000</a:t>
            </a:r>
            <a:r>
              <a:rPr lang="zh-TW" altLang="en-US" dirty="0"/>
              <a:t>，票面</a:t>
            </a:r>
            <a:r>
              <a:rPr lang="zh-TW" altLang="en-US" dirty="0" smtClean="0"/>
              <a:t>利率為</a:t>
            </a:r>
            <a:r>
              <a:rPr lang="en-US" altLang="zh-TW" dirty="0"/>
              <a:t>8%</a:t>
            </a:r>
            <a:r>
              <a:rPr lang="zh-TW" altLang="en-US" dirty="0"/>
              <a:t>，每年年底付息一次，本金分四次償還，自</a:t>
            </a:r>
            <a:r>
              <a:rPr lang="en-US" altLang="zh-TW" dirty="0"/>
              <a:t>01</a:t>
            </a:r>
            <a:r>
              <a:rPr lang="zh-TW" altLang="en-US" dirty="0"/>
              <a:t>年起每年底還本</a:t>
            </a:r>
            <a:r>
              <a:rPr lang="en-US" altLang="zh-TW" dirty="0"/>
              <a:t>$50,000</a:t>
            </a:r>
            <a:r>
              <a:rPr lang="zh-TW" altLang="en-US" dirty="0" smtClean="0"/>
              <a:t>，</a:t>
            </a:r>
            <a:r>
              <a:rPr lang="en-US" altLang="zh-TW" dirty="0" smtClean="0"/>
              <a:t>04</a:t>
            </a:r>
            <a:r>
              <a:rPr lang="zh-TW" altLang="en-US" dirty="0"/>
              <a:t>年底全部還清，有效利率為</a:t>
            </a:r>
            <a:r>
              <a:rPr lang="en-US" altLang="zh-TW" dirty="0"/>
              <a:t>10</a:t>
            </a:r>
            <a:r>
              <a:rPr lang="en-US" altLang="zh-TW" dirty="0" smtClean="0"/>
              <a:t>%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b="1" dirty="0" smtClean="0">
                <a:solidFill>
                  <a:srgbClr val="FF0000"/>
                </a:solidFill>
              </a:rPr>
              <a:t>(1)</a:t>
            </a:r>
            <a:r>
              <a:rPr lang="zh-TW" altLang="en-US" b="1" dirty="0" smtClean="0">
                <a:solidFill>
                  <a:srgbClr val="FF0000"/>
                </a:solidFill>
              </a:rPr>
              <a:t>計算發行價格     </a:t>
            </a:r>
            <a:r>
              <a:rPr lang="en-US" altLang="zh-TW" b="1" dirty="0" smtClean="0">
                <a:solidFill>
                  <a:srgbClr val="FF0000"/>
                </a:solidFill>
              </a:rPr>
              <a:t>(2)</a:t>
            </a:r>
            <a:r>
              <a:rPr lang="zh-TW" altLang="en-US" b="1" dirty="0" smtClean="0">
                <a:solidFill>
                  <a:srgbClr val="FF0000"/>
                </a:solidFill>
              </a:rPr>
              <a:t>完成發行分錄</a:t>
            </a:r>
            <a:endParaRPr lang="en-US" altLang="zh-TW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zh-TW" sz="2800" dirty="0" smtClean="0"/>
          </a:p>
          <a:p>
            <a:pPr marL="0" indent="263525">
              <a:spcBef>
                <a:spcPts val="3000"/>
              </a:spcBef>
              <a:buNone/>
            </a:pPr>
            <a:endParaRPr lang="en-US" altLang="zh-TW" sz="2800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altLang="zh-TW" sz="2400" dirty="0"/>
          </a:p>
          <a:p>
            <a:pPr marL="0" indent="0">
              <a:buNone/>
            </a:pPr>
            <a:endParaRPr lang="zh-TW" altLang="zh-TW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3530261"/>
            <a:ext cx="2448272" cy="2869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3623645"/>
            <a:ext cx="2664296" cy="2682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37406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</TotalTime>
  <Words>79</Words>
  <Application>Microsoft Office PowerPoint</Application>
  <PresentationFormat>如螢幕大小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0608分期還本公司債發行價格計算(8)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FV-PL之投資－持有供交易之金融資產</dc:title>
  <dc:creator>User</dc:creator>
  <cp:lastModifiedBy>User</cp:lastModifiedBy>
  <cp:revision>64</cp:revision>
  <dcterms:created xsi:type="dcterms:W3CDTF">2018-02-28T12:37:34Z</dcterms:created>
  <dcterms:modified xsi:type="dcterms:W3CDTF">2018-06-07T01:31:06Z</dcterms:modified>
</cp:coreProperties>
</file>