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53752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0411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會計</a:t>
            </a:r>
            <a:r>
              <a:rPr lang="zh-TW" altLang="en-US" sz="3600" b="1" dirty="0">
                <a:solidFill>
                  <a:srgbClr val="FF0000"/>
                </a:solidFill>
              </a:rPr>
              <a:t>錯誤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(8)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47260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FF0000"/>
                </a:solidFill>
              </a:rPr>
              <a:t>糠勇公司於</a:t>
            </a:r>
            <a:r>
              <a:rPr lang="en-US" altLang="zh-TW" b="1" dirty="0" smtClean="0">
                <a:solidFill>
                  <a:srgbClr val="FF0000"/>
                </a:solidFill>
              </a:rPr>
              <a:t>01</a:t>
            </a:r>
            <a:r>
              <a:rPr lang="zh-TW" altLang="en-US" b="1" dirty="0" smtClean="0">
                <a:solidFill>
                  <a:srgbClr val="FF0000"/>
                </a:solidFill>
              </a:rPr>
              <a:t>年</a:t>
            </a:r>
            <a:r>
              <a:rPr lang="en-US" altLang="zh-TW" b="1" dirty="0" smtClean="0">
                <a:solidFill>
                  <a:srgbClr val="FF0000"/>
                </a:solidFill>
              </a:rPr>
              <a:t>7</a:t>
            </a:r>
            <a:r>
              <a:rPr lang="zh-TW" altLang="en-US" b="1" dirty="0" smtClean="0">
                <a:solidFill>
                  <a:srgbClr val="FF0000"/>
                </a:solidFill>
              </a:rPr>
              <a:t>月</a:t>
            </a:r>
            <a:r>
              <a:rPr lang="en-US" altLang="zh-TW" b="1" dirty="0" smtClean="0">
                <a:solidFill>
                  <a:srgbClr val="FF0000"/>
                </a:solidFill>
              </a:rPr>
              <a:t>1</a:t>
            </a:r>
            <a:r>
              <a:rPr lang="zh-TW" altLang="en-US" b="1" dirty="0" smtClean="0">
                <a:solidFill>
                  <a:srgbClr val="FF0000"/>
                </a:solidFill>
              </a:rPr>
              <a:t>日購入機器一部</a:t>
            </a:r>
            <a:r>
              <a:rPr lang="en-US" altLang="zh-TW" b="1" dirty="0" smtClean="0">
                <a:solidFill>
                  <a:srgbClr val="FF0000"/>
                </a:solidFill>
              </a:rPr>
              <a:t>$80,000</a:t>
            </a:r>
            <a:r>
              <a:rPr lang="zh-TW" altLang="en-US" b="1" dirty="0" smtClean="0">
                <a:solidFill>
                  <a:srgbClr val="FF0000"/>
                </a:solidFill>
              </a:rPr>
              <a:t>，該機器估計耐用年限</a:t>
            </a:r>
            <a:r>
              <a:rPr lang="en-US" altLang="zh-TW" b="1" dirty="0" smtClean="0">
                <a:solidFill>
                  <a:srgbClr val="FF0000"/>
                </a:solidFill>
              </a:rPr>
              <a:t>4</a:t>
            </a:r>
            <a:r>
              <a:rPr lang="zh-TW" altLang="en-US" b="1" dirty="0" smtClean="0">
                <a:solidFill>
                  <a:srgbClr val="FF0000"/>
                </a:solidFill>
              </a:rPr>
              <a:t>年，無殘值，採直線法提列折舊，若公司於購入時，誤將此機器記為修繕費。若在</a:t>
            </a:r>
            <a:r>
              <a:rPr lang="en-US" altLang="zh-TW" b="1" dirty="0" smtClean="0">
                <a:solidFill>
                  <a:srgbClr val="FF0000"/>
                </a:solidFill>
              </a:rPr>
              <a:t>01</a:t>
            </a:r>
            <a:r>
              <a:rPr lang="zh-TW" altLang="en-US" b="1" dirty="0" smtClean="0">
                <a:solidFill>
                  <a:srgbClr val="FF0000"/>
                </a:solidFill>
              </a:rPr>
              <a:t>年結帳後發現錯誤，請作更正分錄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0000FF"/>
                </a:solidFill>
              </a:rPr>
              <a:t>費損誤記為資產</a:t>
            </a:r>
            <a:r>
              <a:rPr lang="en-US" altLang="zh-TW" b="1" dirty="0" smtClean="0">
                <a:solidFill>
                  <a:srgbClr val="0000FF"/>
                </a:solidFill>
              </a:rPr>
              <a:t>(</a:t>
            </a:r>
            <a:r>
              <a:rPr lang="zh-TW" altLang="en-US" b="1" dirty="0" smtClean="0">
                <a:solidFill>
                  <a:srgbClr val="0000FF"/>
                </a:solidFill>
              </a:rPr>
              <a:t>請填入少計或多計</a:t>
            </a:r>
            <a:r>
              <a:rPr lang="en-US" altLang="zh-TW" b="1" dirty="0" smtClean="0">
                <a:solidFill>
                  <a:srgbClr val="0000FF"/>
                </a:solidFill>
              </a:rPr>
              <a:t>)</a:t>
            </a: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0000FF"/>
                </a:solidFill>
              </a:rPr>
              <a:t>                資產         費損            淨利            權益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0000FF"/>
                </a:solidFill>
              </a:rPr>
              <a:t>本期 </a:t>
            </a:r>
            <a:endParaRPr lang="zh-TW" altLang="en-US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0000FF"/>
                </a:solidFill>
              </a:rPr>
              <a:t>次</a:t>
            </a:r>
            <a:r>
              <a:rPr lang="zh-TW" altLang="en-US" b="1" dirty="0" smtClean="0">
                <a:solidFill>
                  <a:srgbClr val="0000FF"/>
                </a:solidFill>
              </a:rPr>
              <a:t>期   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96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0411 會計錯誤(8)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18</cp:revision>
  <dcterms:created xsi:type="dcterms:W3CDTF">2018-02-28T12:37:34Z</dcterms:created>
  <dcterms:modified xsi:type="dcterms:W3CDTF">2018-04-11T08:12:14Z</dcterms:modified>
</cp:coreProperties>
</file>