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208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淺色樣式 1 - 輔色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淺色樣式 1 - 輔色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768" y="-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66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F91AF-5CBB-42EA-BC80-E7971497861A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A66A0-48BF-4A32-8EC6-2DB38BEEAF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7096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A66A0-48BF-4A32-8EC6-2DB38BEEAF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5642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06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198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526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2030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41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389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2884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45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950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173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299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49740-1ACD-440A-85E4-B3DE89FFD21B}" type="datetimeFigureOut">
              <a:rPr lang="zh-TW" altLang="en-US" smtClean="0"/>
              <a:t>2017/12/24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5116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51520" y="1056793"/>
            <a:ext cx="874846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>
              <a:spcBef>
                <a:spcPts val="20"/>
              </a:spcBef>
            </a:pPr>
            <a:endParaRPr lang="en-US" altLang="zh-TW" sz="3400" kern="100" dirty="0" smtClean="0">
              <a:solidFill>
                <a:srgbClr val="0000FF"/>
              </a:solidFill>
            </a:endParaRPr>
          </a:p>
          <a:p>
            <a:pPr marL="273050" indent="-273050">
              <a:spcBef>
                <a:spcPts val="20"/>
              </a:spcBef>
            </a:pPr>
            <a:endParaRPr lang="en-US" altLang="zh-TW" sz="3400" kern="100" dirty="0">
              <a:solidFill>
                <a:srgbClr val="0000FF"/>
              </a:solidFill>
            </a:endParaRPr>
          </a:p>
          <a:p>
            <a:pPr marL="273050" indent="-273050">
              <a:spcBef>
                <a:spcPts val="20"/>
              </a:spcBef>
            </a:pPr>
            <a:endParaRPr lang="en-US" altLang="zh-TW" sz="3400" kern="100" dirty="0">
              <a:solidFill>
                <a:srgbClr val="0000FF"/>
              </a:solidFill>
            </a:endParaRPr>
          </a:p>
          <a:p>
            <a:pPr marL="273050" indent="-273050">
              <a:spcBef>
                <a:spcPts val="20"/>
              </a:spcBef>
            </a:pPr>
            <a:endParaRPr lang="en-US" altLang="zh-TW" sz="3400" kern="100" dirty="0" smtClean="0">
              <a:solidFill>
                <a:srgbClr val="0000FF"/>
              </a:solidFill>
            </a:endParaRPr>
          </a:p>
          <a:p>
            <a:pPr marL="273050" indent="-273050">
              <a:spcBef>
                <a:spcPts val="20"/>
              </a:spcBef>
            </a:pPr>
            <a:endParaRPr lang="en-US" altLang="zh-TW" sz="3400" kern="100" dirty="0" smtClean="0">
              <a:solidFill>
                <a:srgbClr val="0000FF"/>
              </a:solidFill>
            </a:endParaRPr>
          </a:p>
          <a:p>
            <a:pPr marL="273050" indent="-273050">
              <a:spcBef>
                <a:spcPts val="600"/>
              </a:spcBef>
            </a:pPr>
            <a:endParaRPr lang="en-US" altLang="zh-TW" sz="3200" b="1" dirty="0" smtClean="0">
              <a:solidFill>
                <a:srgbClr val="0000FF"/>
              </a:solidFill>
            </a:endParaRPr>
          </a:p>
          <a:p>
            <a:pPr marL="273050" indent="-273050">
              <a:spcBef>
                <a:spcPts val="600"/>
              </a:spcBef>
            </a:pPr>
            <a:endParaRPr lang="en-US" altLang="zh-TW" sz="3200" b="1" dirty="0">
              <a:solidFill>
                <a:srgbClr val="FF3399"/>
              </a:solidFill>
            </a:endParaRPr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92088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FF0000"/>
                </a:solidFill>
              </a:rPr>
              <a:t>1228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存貨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續後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評價</a:t>
            </a:r>
            <a:r>
              <a:rPr lang="en-US" altLang="zh-TW" sz="4000" b="1" dirty="0" smtClean="0">
                <a:solidFill>
                  <a:srgbClr val="FF0000"/>
                </a:solidFill>
              </a:rPr>
              <a:t>(2)</a:t>
            </a:r>
            <a:endParaRPr lang="zh-TW" altLang="en-US" sz="4000" b="1" dirty="0">
              <a:solidFill>
                <a:srgbClr val="FF0000"/>
              </a:solidFill>
            </a:endParaRPr>
          </a:p>
        </p:txBody>
      </p:sp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395536" y="2924945"/>
            <a:ext cx="8229600" cy="15841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dirty="0" smtClean="0"/>
              <a:t>1.</a:t>
            </a:r>
            <a:r>
              <a:rPr lang="zh-TW" altLang="en-US" dirty="0" smtClean="0"/>
              <a:t>試</a:t>
            </a:r>
            <a:r>
              <a:rPr lang="zh-TW" altLang="en-US" dirty="0"/>
              <a:t>在成本與淨變現價值孰低法</a:t>
            </a:r>
            <a:r>
              <a:rPr lang="zh-TW" altLang="en-US" dirty="0" smtClean="0"/>
              <a:t>下完成</a:t>
            </a:r>
            <a:r>
              <a:rPr lang="zh-TW" altLang="en-US" dirty="0"/>
              <a:t>各年底之應有</a:t>
            </a:r>
            <a:r>
              <a:rPr lang="zh-TW" altLang="en-US" dirty="0" smtClean="0"/>
              <a:t>分錄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2.</a:t>
            </a:r>
            <a:r>
              <a:rPr lang="zh-TW" altLang="en-US" dirty="0" smtClean="0"/>
              <a:t>完成下表</a:t>
            </a:r>
            <a:endParaRPr lang="en-US" altLang="zh-TW" dirty="0" smtClean="0"/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34954"/>
              </p:ext>
            </p:extLst>
          </p:nvPr>
        </p:nvGraphicFramePr>
        <p:xfrm>
          <a:off x="413284" y="764704"/>
          <a:ext cx="8119156" cy="208012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070484"/>
                <a:gridCol w="1512168"/>
                <a:gridCol w="1512168"/>
                <a:gridCol w="1512168"/>
                <a:gridCol w="1512168"/>
              </a:tblGrid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3200" kern="100" spc="30" dirty="0">
                          <a:effectLst/>
                        </a:rPr>
                        <a:t>年度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spc="30" dirty="0">
                          <a:effectLst/>
                        </a:rPr>
                        <a:t>01 </a:t>
                      </a:r>
                      <a:r>
                        <a:rPr lang="zh-TW" sz="3200" kern="100" spc="30" dirty="0">
                          <a:effectLst/>
                        </a:rPr>
                        <a:t>年底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spc="30" dirty="0">
                          <a:effectLst/>
                        </a:rPr>
                        <a:t>02</a:t>
                      </a:r>
                      <a:r>
                        <a:rPr lang="zh-TW" sz="3200" kern="100" spc="30" dirty="0">
                          <a:effectLst/>
                        </a:rPr>
                        <a:t>年底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spc="30" dirty="0">
                          <a:effectLst/>
                        </a:rPr>
                        <a:t>03</a:t>
                      </a:r>
                      <a:r>
                        <a:rPr lang="zh-TW" sz="3200" kern="100" spc="30" dirty="0">
                          <a:effectLst/>
                        </a:rPr>
                        <a:t>年底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spc="30" dirty="0">
                          <a:effectLst/>
                        </a:rPr>
                        <a:t>04</a:t>
                      </a:r>
                      <a:r>
                        <a:rPr lang="zh-TW" sz="3200" kern="100" spc="30" dirty="0">
                          <a:effectLst/>
                        </a:rPr>
                        <a:t>年底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/>
                </a:tc>
              </a:tr>
              <a:tr h="6343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3200" kern="100" spc="30" dirty="0">
                          <a:effectLst/>
                        </a:rPr>
                        <a:t>成 本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spc="30" dirty="0">
                          <a:effectLst/>
                        </a:rPr>
                        <a:t>40,000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spc="30" dirty="0">
                          <a:effectLst/>
                        </a:rPr>
                        <a:t>38,000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spc="30" dirty="0">
                          <a:effectLst/>
                        </a:rPr>
                        <a:t>40,000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spc="30" dirty="0">
                          <a:effectLst/>
                        </a:rPr>
                        <a:t>42,000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>
                    <a:solidFill>
                      <a:srgbClr val="FFFF00"/>
                    </a:solidFill>
                  </a:tcPr>
                </a:tc>
              </a:tr>
              <a:tr h="5816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kern="100" spc="30" dirty="0">
                          <a:effectLst/>
                        </a:rPr>
                        <a:t>淨變現價值</a:t>
                      </a:r>
                      <a:endParaRPr lang="zh-TW" sz="28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spc="30" dirty="0">
                          <a:effectLst/>
                        </a:rPr>
                        <a:t>42,000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spc="30" dirty="0">
                          <a:effectLst/>
                        </a:rPr>
                        <a:t>35,000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spc="30" dirty="0">
                          <a:effectLst/>
                        </a:rPr>
                        <a:t>38,000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spc="30" dirty="0">
                          <a:effectLst/>
                        </a:rPr>
                        <a:t>44,000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/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974325"/>
              </p:ext>
            </p:extLst>
          </p:nvPr>
        </p:nvGraphicFramePr>
        <p:xfrm>
          <a:off x="467544" y="4509120"/>
          <a:ext cx="8208913" cy="210615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732127"/>
                <a:gridCol w="1618937"/>
                <a:gridCol w="1618937"/>
                <a:gridCol w="1618937"/>
                <a:gridCol w="1619975"/>
              </a:tblGrid>
              <a:tr h="624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3200" kern="100" spc="30" dirty="0" smtClean="0">
                          <a:effectLst/>
                        </a:rPr>
                        <a:t>年度</a:t>
                      </a:r>
                      <a:endParaRPr lang="zh-TW" alt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spc="30" dirty="0">
                          <a:effectLst/>
                        </a:rPr>
                        <a:t>01 </a:t>
                      </a:r>
                      <a:r>
                        <a:rPr lang="zh-TW" sz="3200" kern="100" spc="30" dirty="0">
                          <a:effectLst/>
                        </a:rPr>
                        <a:t>年底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spc="30" dirty="0">
                          <a:effectLst/>
                        </a:rPr>
                        <a:t>02</a:t>
                      </a:r>
                      <a:r>
                        <a:rPr lang="zh-TW" sz="3200" kern="100" spc="30" dirty="0">
                          <a:effectLst/>
                        </a:rPr>
                        <a:t>年底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spc="30" dirty="0">
                          <a:effectLst/>
                        </a:rPr>
                        <a:t>03</a:t>
                      </a:r>
                      <a:r>
                        <a:rPr lang="zh-TW" sz="3200" kern="100" spc="30" dirty="0">
                          <a:effectLst/>
                        </a:rPr>
                        <a:t>年底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spc="30" dirty="0">
                          <a:effectLst/>
                        </a:rPr>
                        <a:t>04</a:t>
                      </a:r>
                      <a:r>
                        <a:rPr lang="zh-TW" sz="3200" kern="100" spc="30" dirty="0">
                          <a:effectLst/>
                        </a:rPr>
                        <a:t>年底</a:t>
                      </a:r>
                      <a:endParaRPr lang="zh-TW" sz="32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明"/>
                        <a:cs typeface="+mn-cs"/>
                      </a:endParaRPr>
                    </a:p>
                  </a:txBody>
                  <a:tcPr marL="68580" marR="68580" marT="9525" marB="0" anchor="ctr"/>
                </a:tc>
              </a:tr>
              <a:tr h="624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</a:rPr>
                        <a:t>期末存貨之帳面金額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0" dirty="0">
                          <a:effectLst/>
                        </a:rPr>
                        <a:t> </a:t>
                      </a:r>
                      <a:r>
                        <a:rPr lang="en-US" altLang="zh-TW" sz="3200" kern="0" dirty="0" smtClean="0">
                          <a:effectLst/>
                        </a:rPr>
                        <a:t>(1)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0" dirty="0" smtClean="0">
                          <a:effectLst/>
                        </a:rPr>
                        <a:t>(3)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0" dirty="0" smtClean="0">
                          <a:effectLst/>
                        </a:rPr>
                        <a:t>(5)</a:t>
                      </a:r>
                      <a:r>
                        <a:rPr lang="en-US" sz="3200" kern="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0" dirty="0" smtClean="0">
                          <a:effectLst/>
                        </a:rPr>
                        <a:t>(7)</a:t>
                      </a:r>
                      <a:r>
                        <a:rPr lang="en-US" sz="3200" kern="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9525" marB="0" anchor="ctr">
                    <a:solidFill>
                      <a:srgbClr val="FFFF00"/>
                    </a:solidFill>
                  </a:tcPr>
                </a:tc>
              </a:tr>
              <a:tr h="624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effectLst/>
                        </a:rPr>
                        <a:t>備抵存貨跌價之餘額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0" dirty="0">
                          <a:effectLst/>
                        </a:rPr>
                        <a:t> </a:t>
                      </a:r>
                      <a:r>
                        <a:rPr lang="en-US" sz="3200" kern="0" dirty="0" smtClean="0">
                          <a:effectLst/>
                        </a:rPr>
                        <a:t>(2)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0" dirty="0" smtClean="0">
                          <a:effectLst/>
                        </a:rPr>
                        <a:t>(4)</a:t>
                      </a:r>
                      <a:r>
                        <a:rPr lang="en-US" sz="3200" kern="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0" dirty="0" smtClean="0">
                          <a:effectLst/>
                        </a:rPr>
                        <a:t>(6)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0" dirty="0" smtClean="0">
                          <a:effectLst/>
                        </a:rPr>
                        <a:t>(8)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75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96</Words>
  <Application>Microsoft Office PowerPoint</Application>
  <PresentationFormat>如螢幕大小 (4:3)</PresentationFormat>
  <Paragraphs>39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1228存貨續後評價(2)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會乙0919：請完成應作之分錄</dc:title>
  <dc:creator>User</dc:creator>
  <cp:lastModifiedBy>User</cp:lastModifiedBy>
  <cp:revision>39</cp:revision>
  <cp:lastPrinted>2017-12-07T07:23:40Z</cp:lastPrinted>
  <dcterms:created xsi:type="dcterms:W3CDTF">2017-09-19T05:01:36Z</dcterms:created>
  <dcterms:modified xsi:type="dcterms:W3CDTF">2017-12-24T05:33:03Z</dcterms:modified>
</cp:coreProperties>
</file>