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04AD41-76EA-4FEE-BF05-DBFAB841AF88}" type="doc">
      <dgm:prSet loTypeId="urn:microsoft.com/office/officeart/2005/8/layout/orgChart1" loCatId="hierarchy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5C824EA7-CC67-454D-B4B2-68B27EC243A8}">
      <dgm:prSet phldrT="[文字]" custT="1"/>
      <dgm:spPr/>
      <dgm:t>
        <a:bodyPr vert="horz"/>
        <a:lstStyle/>
        <a:p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顧客基本資料建立</a:t>
          </a:r>
        </a:p>
      </dgm:t>
    </dgm:pt>
    <dgm:pt modelId="{F4BBF424-7AA7-419E-870E-6FA00C8A8551}" type="parTrans" cxnId="{2E12C788-44AF-4A68-8BD4-D9D51B159F40}">
      <dgm:prSet/>
      <dgm:spPr/>
      <dgm:t>
        <a:bodyPr/>
        <a:lstStyle/>
        <a:p>
          <a:endParaRPr lang="zh-TW" altLang="en-US"/>
        </a:p>
      </dgm:t>
    </dgm:pt>
    <dgm:pt modelId="{5F0C973F-E160-4A9C-9FF7-7B4F6EF75F7B}" type="sibTrans" cxnId="{2E12C788-44AF-4A68-8BD4-D9D51B159F40}">
      <dgm:prSet/>
      <dgm:spPr/>
      <dgm:t>
        <a:bodyPr/>
        <a:lstStyle/>
        <a:p>
          <a:endParaRPr lang="zh-TW" altLang="en-US"/>
        </a:p>
      </dgm:t>
    </dgm:pt>
    <dgm:pt modelId="{BB032EEC-8DB9-4B50-B84E-B66F47D3FB9D}">
      <dgm:prSet phldrT="[文字]" custT="1"/>
      <dgm:spPr/>
      <dgm:t>
        <a:bodyPr vert="eaVert"/>
        <a:lstStyle/>
        <a:p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操作說明</a:t>
          </a:r>
        </a:p>
      </dgm:t>
    </dgm:pt>
    <dgm:pt modelId="{6E809A68-3058-49A8-B779-6EEAFEB6799E}" type="parTrans" cxnId="{06C0D1EF-D508-42E4-8D49-706966B89BD5}">
      <dgm:prSet/>
      <dgm:spPr/>
      <dgm:t>
        <a:bodyPr/>
        <a:lstStyle/>
        <a:p>
          <a:endParaRPr lang="zh-TW" altLang="en-US"/>
        </a:p>
      </dgm:t>
    </dgm:pt>
    <dgm:pt modelId="{491A6B4B-7E49-4BEB-8BA4-905AFCE883EE}" type="sibTrans" cxnId="{06C0D1EF-D508-42E4-8D49-706966B89BD5}">
      <dgm:prSet/>
      <dgm:spPr/>
      <dgm:t>
        <a:bodyPr/>
        <a:lstStyle/>
        <a:p>
          <a:endParaRPr lang="zh-TW" altLang="en-US"/>
        </a:p>
      </dgm:t>
    </dgm:pt>
    <dgm:pt modelId="{C9AE2805-1544-4E3B-BBA9-648A657AC41F}">
      <dgm:prSet custT="1"/>
      <dgm:spPr/>
      <dgm:t>
        <a:bodyPr vert="eaVert"/>
        <a:lstStyle/>
        <a:p>
          <a:pPr algn="ctr"/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客戶留言板</a:t>
          </a:r>
        </a:p>
      </dgm:t>
    </dgm:pt>
    <dgm:pt modelId="{5F7ACE06-591A-4A4A-9CBF-13B016AD709F}" type="parTrans" cxnId="{1E54C0C6-30AA-4A45-AA74-035E3FFFC797}">
      <dgm:prSet/>
      <dgm:spPr/>
      <dgm:t>
        <a:bodyPr/>
        <a:lstStyle/>
        <a:p>
          <a:endParaRPr lang="zh-TW" altLang="en-US"/>
        </a:p>
      </dgm:t>
    </dgm:pt>
    <dgm:pt modelId="{6858AB13-21DD-4162-B1FB-4F61884DFE7E}" type="sibTrans" cxnId="{1E54C0C6-30AA-4A45-AA74-035E3FFFC797}">
      <dgm:prSet/>
      <dgm:spPr/>
      <dgm:t>
        <a:bodyPr/>
        <a:lstStyle/>
        <a:p>
          <a:endParaRPr lang="zh-TW" altLang="en-US"/>
        </a:p>
      </dgm:t>
    </dgm:pt>
    <dgm:pt modelId="{1C28BB51-DBDE-4907-8B15-B9BDCFC474F0}">
      <dgm:prSet custT="1"/>
      <dgm:spPr/>
      <dgm:t>
        <a:bodyPr vert="eaVert"/>
        <a:lstStyle/>
        <a:p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制式口味訂購</a:t>
          </a:r>
          <a:endParaRPr lang="en-US" altLang="zh-TW" sz="18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A2AF3D2C-BB3F-48F1-9689-3DB920DCABC4}" type="parTrans" cxnId="{E693C616-008D-4A27-8594-9E99A65CE361}">
      <dgm:prSet/>
      <dgm:spPr/>
      <dgm:t>
        <a:bodyPr/>
        <a:lstStyle/>
        <a:p>
          <a:endParaRPr lang="zh-TW" altLang="en-US"/>
        </a:p>
      </dgm:t>
    </dgm:pt>
    <dgm:pt modelId="{6CB7419F-9925-48BA-BB28-B5142BBA4E9A}" type="sibTrans" cxnId="{E693C616-008D-4A27-8594-9E99A65CE361}">
      <dgm:prSet/>
      <dgm:spPr/>
      <dgm:t>
        <a:bodyPr/>
        <a:lstStyle/>
        <a:p>
          <a:endParaRPr lang="zh-TW" altLang="en-US"/>
        </a:p>
      </dgm:t>
    </dgm:pt>
    <dgm:pt modelId="{B25BCD70-8181-4267-BAE0-3E372BF17FF2}">
      <dgm:prSet custT="1"/>
      <dgm:spPr/>
      <dgm:t>
        <a:bodyPr vert="eaVert"/>
        <a:lstStyle/>
        <a:p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自選配料訂購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可勾選六項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18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AA63020-3F21-4A44-92C3-4EB81B84B19A}" type="parTrans" cxnId="{B92EA482-A02C-4811-9AF8-6C2FD0C1F4A1}">
      <dgm:prSet/>
      <dgm:spPr/>
      <dgm:t>
        <a:bodyPr/>
        <a:lstStyle/>
        <a:p>
          <a:endParaRPr lang="zh-TW" altLang="en-US"/>
        </a:p>
      </dgm:t>
    </dgm:pt>
    <dgm:pt modelId="{3B7FBF88-6736-413E-89A3-52A8A38B01D2}" type="sibTrans" cxnId="{B92EA482-A02C-4811-9AF8-6C2FD0C1F4A1}">
      <dgm:prSet/>
      <dgm:spPr/>
      <dgm:t>
        <a:bodyPr/>
        <a:lstStyle/>
        <a:p>
          <a:endParaRPr lang="zh-TW" altLang="en-US"/>
        </a:p>
      </dgm:t>
    </dgm:pt>
    <dgm:pt modelId="{5A01E34C-8423-469B-9C5A-CA192CA4A4B6}">
      <dgm:prSet phldrT="[文字]" custT="1"/>
      <dgm:spPr/>
      <dgm:t>
        <a:bodyPr vert="eaVert"/>
        <a:lstStyle/>
        <a:p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商品追蹤</a:t>
          </a:r>
        </a:p>
      </dgm:t>
    </dgm:pt>
    <dgm:pt modelId="{B91F3E33-6819-4911-BECE-4E73E0E458E7}" type="parTrans" cxnId="{D6D5B91B-239D-4383-9F48-B0AD9803E279}">
      <dgm:prSet/>
      <dgm:spPr/>
      <dgm:t>
        <a:bodyPr/>
        <a:lstStyle/>
        <a:p>
          <a:endParaRPr lang="zh-TW" altLang="en-US"/>
        </a:p>
      </dgm:t>
    </dgm:pt>
    <dgm:pt modelId="{B9114BB8-6885-48FE-8A9E-70F092388EF8}" type="sibTrans" cxnId="{D6D5B91B-239D-4383-9F48-B0AD9803E279}">
      <dgm:prSet/>
      <dgm:spPr/>
      <dgm:t>
        <a:bodyPr/>
        <a:lstStyle/>
        <a:p>
          <a:endParaRPr lang="zh-TW" altLang="en-US"/>
        </a:p>
      </dgm:t>
    </dgm:pt>
    <dgm:pt modelId="{A09D61EB-5D3F-40E1-AD1E-07E0E7C3B8AD}">
      <dgm:prSet phldrT="[文字]" custT="1"/>
      <dgm:spPr/>
      <dgm:t>
        <a:bodyPr vert="eaVert"/>
        <a:lstStyle/>
        <a:p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連結</a:t>
          </a:r>
          <a:r>
            <a:rPr lang="en-US" altLang="zh-TW" sz="1800" dirty="0" err="1">
              <a:latin typeface="微軟正黑體" panose="020B0604030504040204" pitchFamily="34" charset="-120"/>
              <a:ea typeface="微軟正黑體" panose="020B0604030504040204" pitchFamily="34" charset="-120"/>
            </a:rPr>
            <a:t>GoogleMAP</a:t>
          </a: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查詢店址</a:t>
          </a:r>
        </a:p>
      </dgm:t>
    </dgm:pt>
    <dgm:pt modelId="{4DEB4E66-ECF4-4190-87DF-852624111B3E}" type="parTrans" cxnId="{64029853-A145-470A-B2D4-C1BDF9E9D183}">
      <dgm:prSet/>
      <dgm:spPr/>
      <dgm:t>
        <a:bodyPr/>
        <a:lstStyle/>
        <a:p>
          <a:endParaRPr lang="zh-TW" altLang="en-US"/>
        </a:p>
      </dgm:t>
    </dgm:pt>
    <dgm:pt modelId="{865FE243-67D6-4282-9185-C08A7C080A9D}" type="sibTrans" cxnId="{64029853-A145-470A-B2D4-C1BDF9E9D183}">
      <dgm:prSet/>
      <dgm:spPr/>
      <dgm:t>
        <a:bodyPr/>
        <a:lstStyle/>
        <a:p>
          <a:endParaRPr lang="zh-TW" altLang="en-US"/>
        </a:p>
      </dgm:t>
    </dgm:pt>
    <dgm:pt modelId="{000652CD-5FCD-4C96-A54B-6C1E3087991F}">
      <dgm:prSet phldrT="[文字]" custT="1"/>
      <dgm:spPr/>
      <dgm:t>
        <a:bodyPr vert="eaVert"/>
        <a:lstStyle/>
        <a:p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打電話給老闆</a:t>
          </a:r>
        </a:p>
      </dgm:t>
    </dgm:pt>
    <dgm:pt modelId="{E1194B0A-1DA7-4A6F-A8AB-3C54B380308D}" type="parTrans" cxnId="{D6CF457B-EB0A-4190-8A32-CC79E56DFB34}">
      <dgm:prSet/>
      <dgm:spPr/>
      <dgm:t>
        <a:bodyPr/>
        <a:lstStyle/>
        <a:p>
          <a:endParaRPr lang="zh-TW" altLang="en-US"/>
        </a:p>
      </dgm:t>
    </dgm:pt>
    <dgm:pt modelId="{3BEEDF2C-CC87-45EC-8B94-E1E031B9048E}" type="sibTrans" cxnId="{D6CF457B-EB0A-4190-8A32-CC79E56DFB34}">
      <dgm:prSet/>
      <dgm:spPr/>
      <dgm:t>
        <a:bodyPr/>
        <a:lstStyle/>
        <a:p>
          <a:endParaRPr lang="zh-TW" altLang="en-US"/>
        </a:p>
      </dgm:t>
    </dgm:pt>
    <dgm:pt modelId="{3EB74F18-BEE1-4F3C-9CED-4E09503B0A38}">
      <dgm:prSet phldrT="[文字]" custT="1"/>
      <dgm:spPr/>
      <dgm:t>
        <a:bodyPr vert="eaVert"/>
        <a:lstStyle/>
        <a:p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填寫問卷</a:t>
          </a:r>
        </a:p>
      </dgm:t>
    </dgm:pt>
    <dgm:pt modelId="{94D7C9B2-8774-4C62-9A65-B1B07DE58159}" type="parTrans" cxnId="{7F5267A7-5608-4354-A255-8174C6DB3C33}">
      <dgm:prSet/>
      <dgm:spPr/>
      <dgm:t>
        <a:bodyPr/>
        <a:lstStyle/>
        <a:p>
          <a:endParaRPr lang="zh-TW" altLang="en-US"/>
        </a:p>
      </dgm:t>
    </dgm:pt>
    <dgm:pt modelId="{52CBB9A7-E702-4B5E-A735-2335D7D2DAFB}" type="sibTrans" cxnId="{7F5267A7-5608-4354-A255-8174C6DB3C33}">
      <dgm:prSet/>
      <dgm:spPr/>
      <dgm:t>
        <a:bodyPr/>
        <a:lstStyle/>
        <a:p>
          <a:endParaRPr lang="zh-TW" altLang="en-US"/>
        </a:p>
      </dgm:t>
    </dgm:pt>
    <dgm:pt modelId="{6D2C030F-76E6-46B0-B35A-CA5BF53EF58C}">
      <dgm:prSet custT="1"/>
      <dgm:spPr/>
      <dgm:t>
        <a:bodyPr vert="eaVert"/>
        <a:lstStyle/>
        <a:p>
          <a:pPr algn="ctr"/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鐵滷蛋訂購</a:t>
          </a:r>
        </a:p>
      </dgm:t>
    </dgm:pt>
    <dgm:pt modelId="{1F2A5274-A7D6-4799-824D-95E77AF92A87}" type="parTrans" cxnId="{C8BBA372-541E-46CB-AE02-1590DF5152D4}">
      <dgm:prSet/>
      <dgm:spPr/>
      <dgm:t>
        <a:bodyPr/>
        <a:lstStyle/>
        <a:p>
          <a:endParaRPr lang="zh-TW" altLang="en-US"/>
        </a:p>
      </dgm:t>
    </dgm:pt>
    <dgm:pt modelId="{1914399E-1725-40E7-9B18-DCD928EAD1AF}" type="sibTrans" cxnId="{C8BBA372-541E-46CB-AE02-1590DF5152D4}">
      <dgm:prSet/>
      <dgm:spPr/>
      <dgm:t>
        <a:bodyPr/>
        <a:lstStyle/>
        <a:p>
          <a:endParaRPr lang="zh-TW" altLang="en-US"/>
        </a:p>
      </dgm:t>
    </dgm:pt>
    <dgm:pt modelId="{D34CB780-0D96-4069-BDED-287BCE8F4D9C}" type="asst">
      <dgm:prSet custT="1"/>
      <dgm:spPr/>
      <dgm:t>
        <a:bodyPr/>
        <a:lstStyle/>
        <a:p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送出訂單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一定要輸入取貨日期和時間</a:t>
          </a:r>
          <a:r>
            <a: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24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838E102F-2672-4F3D-B4F7-E582EDC90500}" type="parTrans" cxnId="{C0BB978A-E52C-469D-8097-ADB6F24277BA}">
      <dgm:prSet/>
      <dgm:spPr/>
      <dgm:t>
        <a:bodyPr/>
        <a:lstStyle/>
        <a:p>
          <a:endParaRPr lang="zh-TW" altLang="en-US"/>
        </a:p>
      </dgm:t>
    </dgm:pt>
    <dgm:pt modelId="{A74538C7-EBD7-4E60-BA76-A8AAE00BD7EF}" type="sibTrans" cxnId="{C0BB978A-E52C-469D-8097-ADB6F24277BA}">
      <dgm:prSet/>
      <dgm:spPr/>
      <dgm:t>
        <a:bodyPr/>
        <a:lstStyle/>
        <a:p>
          <a:endParaRPr lang="zh-TW" altLang="en-US"/>
        </a:p>
      </dgm:t>
    </dgm:pt>
    <dgm:pt modelId="{EE39D5C8-C264-40D1-BC45-DFDC65153835}" type="pres">
      <dgm:prSet presAssocID="{0C04AD41-76EA-4FEE-BF05-DBFAB841AF88}" presName="hierChild1" presStyleCnt="0">
        <dgm:presLayoutVars>
          <dgm:orgChart val="1"/>
          <dgm:chPref val="1"/>
          <dgm:dir val="rev"/>
          <dgm:animOne val="branch"/>
          <dgm:animLvl val="lvl"/>
          <dgm:resizeHandles/>
        </dgm:presLayoutVars>
      </dgm:prSet>
      <dgm:spPr/>
    </dgm:pt>
    <dgm:pt modelId="{84C02202-3DCB-4A33-B5A8-A107CF8431DB}" type="pres">
      <dgm:prSet presAssocID="{5C824EA7-CC67-454D-B4B2-68B27EC243A8}" presName="hierRoot1" presStyleCnt="0">
        <dgm:presLayoutVars>
          <dgm:hierBranch val="init"/>
        </dgm:presLayoutVars>
      </dgm:prSet>
      <dgm:spPr/>
    </dgm:pt>
    <dgm:pt modelId="{1EFB2227-0155-4C90-8BBA-32F0147ABE3A}" type="pres">
      <dgm:prSet presAssocID="{5C824EA7-CC67-454D-B4B2-68B27EC243A8}" presName="rootComposite1" presStyleCnt="0"/>
      <dgm:spPr/>
    </dgm:pt>
    <dgm:pt modelId="{7F31CB0E-6FDE-43B0-8FFC-DFBE13D4FE52}" type="pres">
      <dgm:prSet presAssocID="{5C824EA7-CC67-454D-B4B2-68B27EC243A8}" presName="rootText1" presStyleLbl="node0" presStyleIdx="0" presStyleCnt="1" custScaleX="311538" custScaleY="108183">
        <dgm:presLayoutVars>
          <dgm:chPref val="3"/>
        </dgm:presLayoutVars>
      </dgm:prSet>
      <dgm:spPr/>
    </dgm:pt>
    <dgm:pt modelId="{D261A048-66AD-4486-9E56-BC8DD0C28E8B}" type="pres">
      <dgm:prSet presAssocID="{5C824EA7-CC67-454D-B4B2-68B27EC243A8}" presName="rootConnector1" presStyleLbl="node1" presStyleIdx="0" presStyleCnt="0"/>
      <dgm:spPr/>
    </dgm:pt>
    <dgm:pt modelId="{A82278BC-2A26-4FA5-97CE-3A99591A2B27}" type="pres">
      <dgm:prSet presAssocID="{5C824EA7-CC67-454D-B4B2-68B27EC243A8}" presName="hierChild2" presStyleCnt="0"/>
      <dgm:spPr/>
    </dgm:pt>
    <dgm:pt modelId="{9C57D422-6F2D-4A52-BFED-AE68D645B4D8}" type="pres">
      <dgm:prSet presAssocID="{4DEB4E66-ECF4-4190-87DF-852624111B3E}" presName="Name37" presStyleLbl="parChTrans1D2" presStyleIdx="0" presStyleCnt="9"/>
      <dgm:spPr/>
    </dgm:pt>
    <dgm:pt modelId="{AEE7B0C3-9B12-43EB-BF03-074609D1ECF6}" type="pres">
      <dgm:prSet presAssocID="{A09D61EB-5D3F-40E1-AD1E-07E0E7C3B8AD}" presName="hierRoot2" presStyleCnt="0">
        <dgm:presLayoutVars>
          <dgm:hierBranch val="init"/>
        </dgm:presLayoutVars>
      </dgm:prSet>
      <dgm:spPr/>
    </dgm:pt>
    <dgm:pt modelId="{8C038CFC-3FE4-464D-A02D-F97A8B062D46}" type="pres">
      <dgm:prSet presAssocID="{A09D61EB-5D3F-40E1-AD1E-07E0E7C3B8AD}" presName="rootComposite" presStyleCnt="0"/>
      <dgm:spPr/>
    </dgm:pt>
    <dgm:pt modelId="{6460656D-8A3E-4BCD-B747-926C6E5E18ED}" type="pres">
      <dgm:prSet presAssocID="{A09D61EB-5D3F-40E1-AD1E-07E0E7C3B8AD}" presName="rootText" presStyleLbl="node2" presStyleIdx="0" presStyleCnt="9" custScaleX="72594" custScaleY="652885">
        <dgm:presLayoutVars>
          <dgm:chPref val="3"/>
        </dgm:presLayoutVars>
      </dgm:prSet>
      <dgm:spPr/>
    </dgm:pt>
    <dgm:pt modelId="{5A2D08EB-0261-4CFC-8C0D-654E8320D510}" type="pres">
      <dgm:prSet presAssocID="{A09D61EB-5D3F-40E1-AD1E-07E0E7C3B8AD}" presName="rootConnector" presStyleLbl="node2" presStyleIdx="0" presStyleCnt="9"/>
      <dgm:spPr/>
    </dgm:pt>
    <dgm:pt modelId="{50C894F6-2FB7-43D5-8152-04C558A3C5D2}" type="pres">
      <dgm:prSet presAssocID="{A09D61EB-5D3F-40E1-AD1E-07E0E7C3B8AD}" presName="hierChild4" presStyleCnt="0"/>
      <dgm:spPr/>
    </dgm:pt>
    <dgm:pt modelId="{2EB97867-B2BC-40D7-B921-FBE48BD678B7}" type="pres">
      <dgm:prSet presAssocID="{A09D61EB-5D3F-40E1-AD1E-07E0E7C3B8AD}" presName="hierChild5" presStyleCnt="0"/>
      <dgm:spPr/>
    </dgm:pt>
    <dgm:pt modelId="{69C6746D-DC5E-4B30-882D-3993D1DABDF1}" type="pres">
      <dgm:prSet presAssocID="{E1194B0A-1DA7-4A6F-A8AB-3C54B380308D}" presName="Name37" presStyleLbl="parChTrans1D2" presStyleIdx="1" presStyleCnt="9"/>
      <dgm:spPr/>
    </dgm:pt>
    <dgm:pt modelId="{15F3D7BE-C656-423D-86CF-14E2FFC50CDA}" type="pres">
      <dgm:prSet presAssocID="{000652CD-5FCD-4C96-A54B-6C1E3087991F}" presName="hierRoot2" presStyleCnt="0">
        <dgm:presLayoutVars>
          <dgm:hierBranch val="init"/>
        </dgm:presLayoutVars>
      </dgm:prSet>
      <dgm:spPr/>
    </dgm:pt>
    <dgm:pt modelId="{D8E0575A-126B-450C-B1EF-E9AA3EE096FD}" type="pres">
      <dgm:prSet presAssocID="{000652CD-5FCD-4C96-A54B-6C1E3087991F}" presName="rootComposite" presStyleCnt="0"/>
      <dgm:spPr/>
    </dgm:pt>
    <dgm:pt modelId="{A966875C-4975-4DFD-A842-19099F8A93BF}" type="pres">
      <dgm:prSet presAssocID="{000652CD-5FCD-4C96-A54B-6C1E3087991F}" presName="rootText" presStyleLbl="node2" presStyleIdx="1" presStyleCnt="9" custScaleX="82647" custScaleY="334620">
        <dgm:presLayoutVars>
          <dgm:chPref val="3"/>
        </dgm:presLayoutVars>
      </dgm:prSet>
      <dgm:spPr/>
    </dgm:pt>
    <dgm:pt modelId="{FF53E374-AEFF-4216-9C8D-5568FBBEE4B3}" type="pres">
      <dgm:prSet presAssocID="{000652CD-5FCD-4C96-A54B-6C1E3087991F}" presName="rootConnector" presStyleLbl="node2" presStyleIdx="1" presStyleCnt="9"/>
      <dgm:spPr/>
    </dgm:pt>
    <dgm:pt modelId="{72ABDCC5-77C9-433A-880C-4FDC55C6FC20}" type="pres">
      <dgm:prSet presAssocID="{000652CD-5FCD-4C96-A54B-6C1E3087991F}" presName="hierChild4" presStyleCnt="0"/>
      <dgm:spPr/>
    </dgm:pt>
    <dgm:pt modelId="{EA74355C-2F40-428B-98B2-247387F7F766}" type="pres">
      <dgm:prSet presAssocID="{000652CD-5FCD-4C96-A54B-6C1E3087991F}" presName="hierChild5" presStyleCnt="0"/>
      <dgm:spPr/>
    </dgm:pt>
    <dgm:pt modelId="{05C8369B-5862-4F5C-9F04-211B80E75F64}" type="pres">
      <dgm:prSet presAssocID="{94D7C9B2-8774-4C62-9A65-B1B07DE58159}" presName="Name37" presStyleLbl="parChTrans1D2" presStyleIdx="2" presStyleCnt="9"/>
      <dgm:spPr/>
    </dgm:pt>
    <dgm:pt modelId="{D120B515-612C-49D0-BFC6-4C3A8A3B9B69}" type="pres">
      <dgm:prSet presAssocID="{3EB74F18-BEE1-4F3C-9CED-4E09503B0A38}" presName="hierRoot2" presStyleCnt="0">
        <dgm:presLayoutVars>
          <dgm:hierBranch val="init"/>
        </dgm:presLayoutVars>
      </dgm:prSet>
      <dgm:spPr/>
    </dgm:pt>
    <dgm:pt modelId="{A91187B3-CE01-4ECF-A5D0-B78A9D774FF2}" type="pres">
      <dgm:prSet presAssocID="{3EB74F18-BEE1-4F3C-9CED-4E09503B0A38}" presName="rootComposite" presStyleCnt="0"/>
      <dgm:spPr/>
    </dgm:pt>
    <dgm:pt modelId="{A1EFBCE6-BEC4-43A7-949A-C1F93DB84D2F}" type="pres">
      <dgm:prSet presAssocID="{3EB74F18-BEE1-4F3C-9CED-4E09503B0A38}" presName="rootText" presStyleLbl="node2" presStyleIdx="2" presStyleCnt="9" custScaleX="82602" custScaleY="334306">
        <dgm:presLayoutVars>
          <dgm:chPref val="3"/>
        </dgm:presLayoutVars>
      </dgm:prSet>
      <dgm:spPr/>
    </dgm:pt>
    <dgm:pt modelId="{E87F48B3-0FED-40C8-B680-21A5909B0F18}" type="pres">
      <dgm:prSet presAssocID="{3EB74F18-BEE1-4F3C-9CED-4E09503B0A38}" presName="rootConnector" presStyleLbl="node2" presStyleIdx="2" presStyleCnt="9"/>
      <dgm:spPr/>
    </dgm:pt>
    <dgm:pt modelId="{FB27A9D4-9204-4C99-9D68-D8ACCC01BF06}" type="pres">
      <dgm:prSet presAssocID="{3EB74F18-BEE1-4F3C-9CED-4E09503B0A38}" presName="hierChild4" presStyleCnt="0"/>
      <dgm:spPr/>
    </dgm:pt>
    <dgm:pt modelId="{F685A2BB-F188-44E3-91A8-CB15454B5633}" type="pres">
      <dgm:prSet presAssocID="{3EB74F18-BEE1-4F3C-9CED-4E09503B0A38}" presName="hierChild5" presStyleCnt="0"/>
      <dgm:spPr/>
    </dgm:pt>
    <dgm:pt modelId="{DF5D0501-0D38-4651-9A21-E8921643D241}" type="pres">
      <dgm:prSet presAssocID="{B91F3E33-6819-4911-BECE-4E73E0E458E7}" presName="Name37" presStyleLbl="parChTrans1D2" presStyleIdx="3" presStyleCnt="9"/>
      <dgm:spPr/>
    </dgm:pt>
    <dgm:pt modelId="{6FC1E0CD-D663-430D-8BDB-6C31449E9B7E}" type="pres">
      <dgm:prSet presAssocID="{5A01E34C-8423-469B-9C5A-CA192CA4A4B6}" presName="hierRoot2" presStyleCnt="0">
        <dgm:presLayoutVars>
          <dgm:hierBranch val="init"/>
        </dgm:presLayoutVars>
      </dgm:prSet>
      <dgm:spPr/>
    </dgm:pt>
    <dgm:pt modelId="{53408117-3AEE-4D1C-A5E1-21A241E14EF0}" type="pres">
      <dgm:prSet presAssocID="{5A01E34C-8423-469B-9C5A-CA192CA4A4B6}" presName="rootComposite" presStyleCnt="0"/>
      <dgm:spPr/>
    </dgm:pt>
    <dgm:pt modelId="{63A63E8D-EAEC-4E73-8273-E7EA65F32146}" type="pres">
      <dgm:prSet presAssocID="{5A01E34C-8423-469B-9C5A-CA192CA4A4B6}" presName="rootText" presStyleLbl="node2" presStyleIdx="3" presStyleCnt="9" custScaleX="82602" custScaleY="334306">
        <dgm:presLayoutVars>
          <dgm:chPref val="3"/>
        </dgm:presLayoutVars>
      </dgm:prSet>
      <dgm:spPr/>
    </dgm:pt>
    <dgm:pt modelId="{4D22D689-FEA3-4BE6-8709-4482A5AF2D84}" type="pres">
      <dgm:prSet presAssocID="{5A01E34C-8423-469B-9C5A-CA192CA4A4B6}" presName="rootConnector" presStyleLbl="node2" presStyleIdx="3" presStyleCnt="9"/>
      <dgm:spPr/>
    </dgm:pt>
    <dgm:pt modelId="{2EC506F7-CFBB-4E92-907F-D94B544AB76D}" type="pres">
      <dgm:prSet presAssocID="{5A01E34C-8423-469B-9C5A-CA192CA4A4B6}" presName="hierChild4" presStyleCnt="0"/>
      <dgm:spPr/>
    </dgm:pt>
    <dgm:pt modelId="{488F5C84-A36A-427D-ADA0-0E833DD5D054}" type="pres">
      <dgm:prSet presAssocID="{5A01E34C-8423-469B-9C5A-CA192CA4A4B6}" presName="hierChild5" presStyleCnt="0"/>
      <dgm:spPr/>
    </dgm:pt>
    <dgm:pt modelId="{0537F8B0-4BF0-471E-9895-8159D9168DFD}" type="pres">
      <dgm:prSet presAssocID="{6E809A68-3058-49A8-B779-6EEAFEB6799E}" presName="Name37" presStyleLbl="parChTrans1D2" presStyleIdx="4" presStyleCnt="9"/>
      <dgm:spPr/>
    </dgm:pt>
    <dgm:pt modelId="{FD3C9034-8B30-41E7-AD02-29E90C7396F1}" type="pres">
      <dgm:prSet presAssocID="{BB032EEC-8DB9-4B50-B84E-B66F47D3FB9D}" presName="hierRoot2" presStyleCnt="0">
        <dgm:presLayoutVars>
          <dgm:hierBranch val="init"/>
        </dgm:presLayoutVars>
      </dgm:prSet>
      <dgm:spPr/>
    </dgm:pt>
    <dgm:pt modelId="{DAE24EC5-87C9-41C7-8B4D-FE684E1E546A}" type="pres">
      <dgm:prSet presAssocID="{BB032EEC-8DB9-4B50-B84E-B66F47D3FB9D}" presName="rootComposite" presStyleCnt="0"/>
      <dgm:spPr/>
    </dgm:pt>
    <dgm:pt modelId="{CD1D41BF-EB0C-44C2-B07D-07534220037A}" type="pres">
      <dgm:prSet presAssocID="{BB032EEC-8DB9-4B50-B84E-B66F47D3FB9D}" presName="rootText" presStyleLbl="node2" presStyleIdx="4" presStyleCnt="9" custScaleX="82602" custScaleY="334306">
        <dgm:presLayoutVars>
          <dgm:chPref val="3"/>
        </dgm:presLayoutVars>
      </dgm:prSet>
      <dgm:spPr/>
    </dgm:pt>
    <dgm:pt modelId="{33B1A384-E8F2-49AC-BA5D-2EFB820F90DE}" type="pres">
      <dgm:prSet presAssocID="{BB032EEC-8DB9-4B50-B84E-B66F47D3FB9D}" presName="rootConnector" presStyleLbl="node2" presStyleIdx="4" presStyleCnt="9"/>
      <dgm:spPr/>
    </dgm:pt>
    <dgm:pt modelId="{39C168D9-B512-4679-9AFC-EE30E55AEF8A}" type="pres">
      <dgm:prSet presAssocID="{BB032EEC-8DB9-4B50-B84E-B66F47D3FB9D}" presName="hierChild4" presStyleCnt="0"/>
      <dgm:spPr/>
    </dgm:pt>
    <dgm:pt modelId="{72FB2823-51B3-4449-811E-EF280FFEE9C2}" type="pres">
      <dgm:prSet presAssocID="{BB032EEC-8DB9-4B50-B84E-B66F47D3FB9D}" presName="hierChild5" presStyleCnt="0"/>
      <dgm:spPr/>
    </dgm:pt>
    <dgm:pt modelId="{B12609C4-2087-44A9-AE8D-6DE74F2E0E14}" type="pres">
      <dgm:prSet presAssocID="{5F7ACE06-591A-4A4A-9CBF-13B016AD709F}" presName="Name37" presStyleLbl="parChTrans1D2" presStyleIdx="5" presStyleCnt="9"/>
      <dgm:spPr/>
    </dgm:pt>
    <dgm:pt modelId="{C863F6FF-0B9D-45F6-AB82-B8699449377F}" type="pres">
      <dgm:prSet presAssocID="{C9AE2805-1544-4E3B-BBA9-648A657AC41F}" presName="hierRoot2" presStyleCnt="0">
        <dgm:presLayoutVars>
          <dgm:hierBranch val="init"/>
        </dgm:presLayoutVars>
      </dgm:prSet>
      <dgm:spPr/>
    </dgm:pt>
    <dgm:pt modelId="{FC373F25-332A-4FB3-B826-F4B0F8B9A1C1}" type="pres">
      <dgm:prSet presAssocID="{C9AE2805-1544-4E3B-BBA9-648A657AC41F}" presName="rootComposite" presStyleCnt="0"/>
      <dgm:spPr/>
    </dgm:pt>
    <dgm:pt modelId="{751E8214-C287-4B1D-812C-38096FA29C0E}" type="pres">
      <dgm:prSet presAssocID="{C9AE2805-1544-4E3B-BBA9-648A657AC41F}" presName="rootText" presStyleLbl="node2" presStyleIdx="5" presStyleCnt="9" custScaleX="82602" custScaleY="334306">
        <dgm:presLayoutVars>
          <dgm:chPref val="3"/>
        </dgm:presLayoutVars>
      </dgm:prSet>
      <dgm:spPr/>
    </dgm:pt>
    <dgm:pt modelId="{31B0F6F7-5313-4A13-BEA1-566A62A30601}" type="pres">
      <dgm:prSet presAssocID="{C9AE2805-1544-4E3B-BBA9-648A657AC41F}" presName="rootConnector" presStyleLbl="node2" presStyleIdx="5" presStyleCnt="9"/>
      <dgm:spPr/>
    </dgm:pt>
    <dgm:pt modelId="{75D387B6-9F95-44C9-8F26-B1BC9E5110B8}" type="pres">
      <dgm:prSet presAssocID="{C9AE2805-1544-4E3B-BBA9-648A657AC41F}" presName="hierChild4" presStyleCnt="0"/>
      <dgm:spPr/>
    </dgm:pt>
    <dgm:pt modelId="{55614544-C2CE-447F-A783-F469964D50CD}" type="pres">
      <dgm:prSet presAssocID="{C9AE2805-1544-4E3B-BBA9-648A657AC41F}" presName="hierChild5" presStyleCnt="0"/>
      <dgm:spPr/>
    </dgm:pt>
    <dgm:pt modelId="{25A389A7-2941-455A-B198-6652E7C3D79D}" type="pres">
      <dgm:prSet presAssocID="{1F2A5274-A7D6-4799-824D-95E77AF92A87}" presName="Name37" presStyleLbl="parChTrans1D2" presStyleIdx="6" presStyleCnt="9"/>
      <dgm:spPr/>
    </dgm:pt>
    <dgm:pt modelId="{E1E3FCEC-B944-4E72-B376-3E4C72512C89}" type="pres">
      <dgm:prSet presAssocID="{6D2C030F-76E6-46B0-B35A-CA5BF53EF58C}" presName="hierRoot2" presStyleCnt="0">
        <dgm:presLayoutVars>
          <dgm:hierBranch val="init"/>
        </dgm:presLayoutVars>
      </dgm:prSet>
      <dgm:spPr/>
    </dgm:pt>
    <dgm:pt modelId="{08AC3CB5-229A-4027-B909-645F9C65775D}" type="pres">
      <dgm:prSet presAssocID="{6D2C030F-76E6-46B0-B35A-CA5BF53EF58C}" presName="rootComposite" presStyleCnt="0"/>
      <dgm:spPr/>
    </dgm:pt>
    <dgm:pt modelId="{23BF42DD-194B-437D-B293-E11F1967EF77}" type="pres">
      <dgm:prSet presAssocID="{6D2C030F-76E6-46B0-B35A-CA5BF53EF58C}" presName="rootText" presStyleLbl="node2" presStyleIdx="6" presStyleCnt="9" custScaleX="82524" custScaleY="334205">
        <dgm:presLayoutVars>
          <dgm:chPref val="3"/>
        </dgm:presLayoutVars>
      </dgm:prSet>
      <dgm:spPr/>
    </dgm:pt>
    <dgm:pt modelId="{11E6C022-EFD7-418A-9CC6-F0CE58D5C4D2}" type="pres">
      <dgm:prSet presAssocID="{6D2C030F-76E6-46B0-B35A-CA5BF53EF58C}" presName="rootConnector" presStyleLbl="node2" presStyleIdx="6" presStyleCnt="9"/>
      <dgm:spPr/>
    </dgm:pt>
    <dgm:pt modelId="{4BC8FC80-B316-4DA5-B305-7761CBC9978C}" type="pres">
      <dgm:prSet presAssocID="{6D2C030F-76E6-46B0-B35A-CA5BF53EF58C}" presName="hierChild4" presStyleCnt="0"/>
      <dgm:spPr/>
    </dgm:pt>
    <dgm:pt modelId="{03CCDE59-20B5-486A-AFEE-B61DF4FF4238}" type="pres">
      <dgm:prSet presAssocID="{6D2C030F-76E6-46B0-B35A-CA5BF53EF58C}" presName="hierChild5" presStyleCnt="0"/>
      <dgm:spPr/>
    </dgm:pt>
    <dgm:pt modelId="{C41D921D-53D7-4F33-B3E1-A9379C47C067}" type="pres">
      <dgm:prSet presAssocID="{A2AF3D2C-BB3F-48F1-9689-3DB920DCABC4}" presName="Name37" presStyleLbl="parChTrans1D2" presStyleIdx="7" presStyleCnt="9"/>
      <dgm:spPr/>
    </dgm:pt>
    <dgm:pt modelId="{E6645EC7-B5F4-448B-8869-85E797573FA8}" type="pres">
      <dgm:prSet presAssocID="{1C28BB51-DBDE-4907-8B15-B9BDCFC474F0}" presName="hierRoot2" presStyleCnt="0">
        <dgm:presLayoutVars>
          <dgm:hierBranch val="init"/>
        </dgm:presLayoutVars>
      </dgm:prSet>
      <dgm:spPr/>
    </dgm:pt>
    <dgm:pt modelId="{9BA194D3-C5DA-4CA8-BC43-5A45D94E56E3}" type="pres">
      <dgm:prSet presAssocID="{1C28BB51-DBDE-4907-8B15-B9BDCFC474F0}" presName="rootComposite" presStyleCnt="0"/>
      <dgm:spPr/>
    </dgm:pt>
    <dgm:pt modelId="{3E3C1959-3413-49EF-B507-4D7C51AF1F2D}" type="pres">
      <dgm:prSet presAssocID="{1C28BB51-DBDE-4907-8B15-B9BDCFC474F0}" presName="rootText" presStyleLbl="node2" presStyleIdx="7" presStyleCnt="9" custScaleX="82603" custScaleY="334306">
        <dgm:presLayoutVars>
          <dgm:chPref val="3"/>
        </dgm:presLayoutVars>
      </dgm:prSet>
      <dgm:spPr/>
    </dgm:pt>
    <dgm:pt modelId="{4C47EFEF-07A0-4EBB-B812-2CBD228C634B}" type="pres">
      <dgm:prSet presAssocID="{1C28BB51-DBDE-4907-8B15-B9BDCFC474F0}" presName="rootConnector" presStyleLbl="node2" presStyleIdx="7" presStyleCnt="9"/>
      <dgm:spPr/>
    </dgm:pt>
    <dgm:pt modelId="{46C9C463-7424-41E3-92FE-A0F4A8CE6B3C}" type="pres">
      <dgm:prSet presAssocID="{1C28BB51-DBDE-4907-8B15-B9BDCFC474F0}" presName="hierChild4" presStyleCnt="0"/>
      <dgm:spPr/>
    </dgm:pt>
    <dgm:pt modelId="{FE5D11CE-C587-4BD1-BA4D-5C30F1B623E7}" type="pres">
      <dgm:prSet presAssocID="{1C28BB51-DBDE-4907-8B15-B9BDCFC474F0}" presName="hierChild5" presStyleCnt="0"/>
      <dgm:spPr/>
    </dgm:pt>
    <dgm:pt modelId="{35822636-1C33-4CCE-A3C3-E64772C6D547}" type="pres">
      <dgm:prSet presAssocID="{CAA63020-3F21-4A44-92C3-4EB81B84B19A}" presName="Name37" presStyleLbl="parChTrans1D2" presStyleIdx="8" presStyleCnt="9"/>
      <dgm:spPr/>
    </dgm:pt>
    <dgm:pt modelId="{7CE64BDD-E0A6-4F12-BE2D-D56528113885}" type="pres">
      <dgm:prSet presAssocID="{B25BCD70-8181-4267-BAE0-3E372BF17FF2}" presName="hierRoot2" presStyleCnt="0">
        <dgm:presLayoutVars>
          <dgm:hierBranch/>
        </dgm:presLayoutVars>
      </dgm:prSet>
      <dgm:spPr/>
    </dgm:pt>
    <dgm:pt modelId="{06863C4D-02A2-4253-BB1A-7867E2EFEBB6}" type="pres">
      <dgm:prSet presAssocID="{B25BCD70-8181-4267-BAE0-3E372BF17FF2}" presName="rootComposite" presStyleCnt="0"/>
      <dgm:spPr/>
    </dgm:pt>
    <dgm:pt modelId="{0C6D0111-3CBE-4563-A408-E96F473BA7CA}" type="pres">
      <dgm:prSet presAssocID="{B25BCD70-8181-4267-BAE0-3E372BF17FF2}" presName="rootText" presStyleLbl="node2" presStyleIdx="8" presStyleCnt="9" custScaleX="80464" custScaleY="614329">
        <dgm:presLayoutVars>
          <dgm:chPref val="3"/>
        </dgm:presLayoutVars>
      </dgm:prSet>
      <dgm:spPr/>
    </dgm:pt>
    <dgm:pt modelId="{CE90535B-6E8D-4075-8660-AD2B8F2C827E}" type="pres">
      <dgm:prSet presAssocID="{B25BCD70-8181-4267-BAE0-3E372BF17FF2}" presName="rootConnector" presStyleLbl="node2" presStyleIdx="8" presStyleCnt="9"/>
      <dgm:spPr/>
    </dgm:pt>
    <dgm:pt modelId="{C69CBF17-1511-49CA-B0D4-02BD6A6C1170}" type="pres">
      <dgm:prSet presAssocID="{B25BCD70-8181-4267-BAE0-3E372BF17FF2}" presName="hierChild4" presStyleCnt="0"/>
      <dgm:spPr/>
    </dgm:pt>
    <dgm:pt modelId="{B2AC667D-5E01-4FDD-B4BE-B1AD017935EF}" type="pres">
      <dgm:prSet presAssocID="{B25BCD70-8181-4267-BAE0-3E372BF17FF2}" presName="hierChild5" presStyleCnt="0"/>
      <dgm:spPr/>
    </dgm:pt>
    <dgm:pt modelId="{8916C2EE-B1E9-404E-80A6-F6EAF225F45A}" type="pres">
      <dgm:prSet presAssocID="{838E102F-2672-4F3D-B4F7-E582EDC90500}" presName="Name111" presStyleLbl="parChTrans1D3" presStyleIdx="0" presStyleCnt="1"/>
      <dgm:spPr/>
    </dgm:pt>
    <dgm:pt modelId="{CFD503E5-448C-4DCC-9CF3-6966B80DFEF2}" type="pres">
      <dgm:prSet presAssocID="{D34CB780-0D96-4069-BDED-287BCE8F4D9C}" presName="hierRoot3" presStyleCnt="0">
        <dgm:presLayoutVars>
          <dgm:hierBranch val="init"/>
        </dgm:presLayoutVars>
      </dgm:prSet>
      <dgm:spPr/>
    </dgm:pt>
    <dgm:pt modelId="{0BA6EE5E-7925-429B-99D4-3881D566254D}" type="pres">
      <dgm:prSet presAssocID="{D34CB780-0D96-4069-BDED-287BCE8F4D9C}" presName="rootComposite3" presStyleCnt="0"/>
      <dgm:spPr/>
    </dgm:pt>
    <dgm:pt modelId="{4DD8EBA4-92F0-4EB4-B11C-D92E5C56C6A7}" type="pres">
      <dgm:prSet presAssocID="{D34CB780-0D96-4069-BDED-287BCE8F4D9C}" presName="rootText3" presStyleLbl="asst2" presStyleIdx="0" presStyleCnt="1" custScaleX="312972" custScaleY="187042" custLinFactNeighborY="-27823">
        <dgm:presLayoutVars>
          <dgm:chPref val="3"/>
        </dgm:presLayoutVars>
      </dgm:prSet>
      <dgm:spPr/>
    </dgm:pt>
    <dgm:pt modelId="{DF3D95F3-9E52-423F-9A49-59A957FF6DCB}" type="pres">
      <dgm:prSet presAssocID="{D34CB780-0D96-4069-BDED-287BCE8F4D9C}" presName="rootConnector3" presStyleLbl="asst2" presStyleIdx="0" presStyleCnt="1"/>
      <dgm:spPr/>
    </dgm:pt>
    <dgm:pt modelId="{593CE4E0-1047-4AD7-A86D-A98DD7E46EC6}" type="pres">
      <dgm:prSet presAssocID="{D34CB780-0D96-4069-BDED-287BCE8F4D9C}" presName="hierChild6" presStyleCnt="0"/>
      <dgm:spPr/>
    </dgm:pt>
    <dgm:pt modelId="{924DF6ED-6887-457C-9C7A-3B29E4361675}" type="pres">
      <dgm:prSet presAssocID="{D34CB780-0D96-4069-BDED-287BCE8F4D9C}" presName="hierChild7" presStyleCnt="0"/>
      <dgm:spPr/>
    </dgm:pt>
    <dgm:pt modelId="{2EDA536A-794D-4187-A9B7-1D94D754CC74}" type="pres">
      <dgm:prSet presAssocID="{5C824EA7-CC67-454D-B4B2-68B27EC243A8}" presName="hierChild3" presStyleCnt="0"/>
      <dgm:spPr/>
    </dgm:pt>
  </dgm:ptLst>
  <dgm:cxnLst>
    <dgm:cxn modelId="{B03F2B08-1D11-43C8-B756-A16CCF793A4D}" type="presOf" srcId="{BB032EEC-8DB9-4B50-B84E-B66F47D3FB9D}" destId="{33B1A384-E8F2-49AC-BA5D-2EFB820F90DE}" srcOrd="1" destOrd="0" presId="urn:microsoft.com/office/officeart/2005/8/layout/orgChart1"/>
    <dgm:cxn modelId="{D4B73408-EF9F-4B9B-A9D2-B5E6E2836BD4}" type="presOf" srcId="{5C824EA7-CC67-454D-B4B2-68B27EC243A8}" destId="{7F31CB0E-6FDE-43B0-8FFC-DFBE13D4FE52}" srcOrd="0" destOrd="0" presId="urn:microsoft.com/office/officeart/2005/8/layout/orgChart1"/>
    <dgm:cxn modelId="{2E98960C-6B2B-4202-9718-8482C0D671AD}" type="presOf" srcId="{1C28BB51-DBDE-4907-8B15-B9BDCFC474F0}" destId="{3E3C1959-3413-49EF-B507-4D7C51AF1F2D}" srcOrd="0" destOrd="0" presId="urn:microsoft.com/office/officeart/2005/8/layout/orgChart1"/>
    <dgm:cxn modelId="{01AF2811-C8D3-48DC-9CAE-83BF1E97DD47}" type="presOf" srcId="{B91F3E33-6819-4911-BECE-4E73E0E458E7}" destId="{DF5D0501-0D38-4651-9A21-E8921643D241}" srcOrd="0" destOrd="0" presId="urn:microsoft.com/office/officeart/2005/8/layout/orgChart1"/>
    <dgm:cxn modelId="{48CC4015-7261-4519-ADA2-869855B59D9D}" type="presOf" srcId="{3EB74F18-BEE1-4F3C-9CED-4E09503B0A38}" destId="{A1EFBCE6-BEC4-43A7-949A-C1F93DB84D2F}" srcOrd="0" destOrd="0" presId="urn:microsoft.com/office/officeart/2005/8/layout/orgChart1"/>
    <dgm:cxn modelId="{9DDE0F16-54AB-4D8E-8E96-456D0216FC4B}" type="presOf" srcId="{6D2C030F-76E6-46B0-B35A-CA5BF53EF58C}" destId="{23BF42DD-194B-437D-B293-E11F1967EF77}" srcOrd="0" destOrd="0" presId="urn:microsoft.com/office/officeart/2005/8/layout/orgChart1"/>
    <dgm:cxn modelId="{E693C616-008D-4A27-8594-9E99A65CE361}" srcId="{5C824EA7-CC67-454D-B4B2-68B27EC243A8}" destId="{1C28BB51-DBDE-4907-8B15-B9BDCFC474F0}" srcOrd="7" destOrd="0" parTransId="{A2AF3D2C-BB3F-48F1-9689-3DB920DCABC4}" sibTransId="{6CB7419F-9925-48BA-BB28-B5142BBA4E9A}"/>
    <dgm:cxn modelId="{D6D5B91B-239D-4383-9F48-B0AD9803E279}" srcId="{5C824EA7-CC67-454D-B4B2-68B27EC243A8}" destId="{5A01E34C-8423-469B-9C5A-CA192CA4A4B6}" srcOrd="3" destOrd="0" parTransId="{B91F3E33-6819-4911-BECE-4E73E0E458E7}" sibTransId="{B9114BB8-6885-48FE-8A9E-70F092388EF8}"/>
    <dgm:cxn modelId="{C483532C-ADB2-4911-8164-C794A0E12E10}" type="presOf" srcId="{94D7C9B2-8774-4C62-9A65-B1B07DE58159}" destId="{05C8369B-5862-4F5C-9F04-211B80E75F64}" srcOrd="0" destOrd="0" presId="urn:microsoft.com/office/officeart/2005/8/layout/orgChart1"/>
    <dgm:cxn modelId="{3FF80534-0F6A-4A13-84F0-BC6A8797D441}" type="presOf" srcId="{000652CD-5FCD-4C96-A54B-6C1E3087991F}" destId="{A966875C-4975-4DFD-A842-19099F8A93BF}" srcOrd="0" destOrd="0" presId="urn:microsoft.com/office/officeart/2005/8/layout/orgChart1"/>
    <dgm:cxn modelId="{5FE0A336-F4C2-4DC0-8BE0-0B1F845AB120}" type="presOf" srcId="{6E809A68-3058-49A8-B779-6EEAFEB6799E}" destId="{0537F8B0-4BF0-471E-9895-8159D9168DFD}" srcOrd="0" destOrd="0" presId="urn:microsoft.com/office/officeart/2005/8/layout/orgChart1"/>
    <dgm:cxn modelId="{34FF955F-40DB-4910-9838-02941F22C405}" type="presOf" srcId="{E1194B0A-1DA7-4A6F-A8AB-3C54B380308D}" destId="{69C6746D-DC5E-4B30-882D-3993D1DABDF1}" srcOrd="0" destOrd="0" presId="urn:microsoft.com/office/officeart/2005/8/layout/orgChart1"/>
    <dgm:cxn modelId="{D6CAB342-8A44-4952-8315-CE4A4806C0B2}" type="presOf" srcId="{A09D61EB-5D3F-40E1-AD1E-07E0E7C3B8AD}" destId="{6460656D-8A3E-4BCD-B747-926C6E5E18ED}" srcOrd="0" destOrd="0" presId="urn:microsoft.com/office/officeart/2005/8/layout/orgChart1"/>
    <dgm:cxn modelId="{4DB6686E-AD68-4743-9A5B-C0782B2DF817}" type="presOf" srcId="{5A01E34C-8423-469B-9C5A-CA192CA4A4B6}" destId="{4D22D689-FEA3-4BE6-8709-4482A5AF2D84}" srcOrd="1" destOrd="0" presId="urn:microsoft.com/office/officeart/2005/8/layout/orgChart1"/>
    <dgm:cxn modelId="{D20C4F4F-F563-48B9-97D1-3E8FAE2A6AF1}" type="presOf" srcId="{BB032EEC-8DB9-4B50-B84E-B66F47D3FB9D}" destId="{CD1D41BF-EB0C-44C2-B07D-07534220037A}" srcOrd="0" destOrd="0" presId="urn:microsoft.com/office/officeart/2005/8/layout/orgChart1"/>
    <dgm:cxn modelId="{C8BBA372-541E-46CB-AE02-1590DF5152D4}" srcId="{5C824EA7-CC67-454D-B4B2-68B27EC243A8}" destId="{6D2C030F-76E6-46B0-B35A-CA5BF53EF58C}" srcOrd="6" destOrd="0" parTransId="{1F2A5274-A7D6-4799-824D-95E77AF92A87}" sibTransId="{1914399E-1725-40E7-9B18-DCD928EAD1AF}"/>
    <dgm:cxn modelId="{64029853-A145-470A-B2D4-C1BDF9E9D183}" srcId="{5C824EA7-CC67-454D-B4B2-68B27EC243A8}" destId="{A09D61EB-5D3F-40E1-AD1E-07E0E7C3B8AD}" srcOrd="0" destOrd="0" parTransId="{4DEB4E66-ECF4-4190-87DF-852624111B3E}" sibTransId="{865FE243-67D6-4282-9185-C08A7C080A9D}"/>
    <dgm:cxn modelId="{0E655959-F3DE-4892-894A-E655FBA9B68B}" type="presOf" srcId="{0C04AD41-76EA-4FEE-BF05-DBFAB841AF88}" destId="{EE39D5C8-C264-40D1-BC45-DFDC65153835}" srcOrd="0" destOrd="0" presId="urn:microsoft.com/office/officeart/2005/8/layout/orgChart1"/>
    <dgm:cxn modelId="{8315FD79-F8B2-4EB3-9494-D652B35E5EE9}" type="presOf" srcId="{1F2A5274-A7D6-4799-824D-95E77AF92A87}" destId="{25A389A7-2941-455A-B198-6652E7C3D79D}" srcOrd="0" destOrd="0" presId="urn:microsoft.com/office/officeart/2005/8/layout/orgChart1"/>
    <dgm:cxn modelId="{D6CF457B-EB0A-4190-8A32-CC79E56DFB34}" srcId="{5C824EA7-CC67-454D-B4B2-68B27EC243A8}" destId="{000652CD-5FCD-4C96-A54B-6C1E3087991F}" srcOrd="1" destOrd="0" parTransId="{E1194B0A-1DA7-4A6F-A8AB-3C54B380308D}" sibTransId="{3BEEDF2C-CC87-45EC-8B94-E1E031B9048E}"/>
    <dgm:cxn modelId="{A1567D82-99D1-4039-9F47-4A16ED3CDE32}" type="presOf" srcId="{1C28BB51-DBDE-4907-8B15-B9BDCFC474F0}" destId="{4C47EFEF-07A0-4EBB-B812-2CBD228C634B}" srcOrd="1" destOrd="0" presId="urn:microsoft.com/office/officeart/2005/8/layout/orgChart1"/>
    <dgm:cxn modelId="{B92EA482-A02C-4811-9AF8-6C2FD0C1F4A1}" srcId="{5C824EA7-CC67-454D-B4B2-68B27EC243A8}" destId="{B25BCD70-8181-4267-BAE0-3E372BF17FF2}" srcOrd="8" destOrd="0" parTransId="{CAA63020-3F21-4A44-92C3-4EB81B84B19A}" sibTransId="{3B7FBF88-6736-413E-89A3-52A8A38B01D2}"/>
    <dgm:cxn modelId="{2E12C788-44AF-4A68-8BD4-D9D51B159F40}" srcId="{0C04AD41-76EA-4FEE-BF05-DBFAB841AF88}" destId="{5C824EA7-CC67-454D-B4B2-68B27EC243A8}" srcOrd="0" destOrd="0" parTransId="{F4BBF424-7AA7-419E-870E-6FA00C8A8551}" sibTransId="{5F0C973F-E160-4A9C-9FF7-7B4F6EF75F7B}"/>
    <dgm:cxn modelId="{C0BB978A-E52C-469D-8097-ADB6F24277BA}" srcId="{B25BCD70-8181-4267-BAE0-3E372BF17FF2}" destId="{D34CB780-0D96-4069-BDED-287BCE8F4D9C}" srcOrd="0" destOrd="0" parTransId="{838E102F-2672-4F3D-B4F7-E582EDC90500}" sibTransId="{A74538C7-EBD7-4E60-BA76-A8AAE00BD7EF}"/>
    <dgm:cxn modelId="{9C381E8E-7384-44E3-9E24-A7CE55078D12}" type="presOf" srcId="{CAA63020-3F21-4A44-92C3-4EB81B84B19A}" destId="{35822636-1C33-4CCE-A3C3-E64772C6D547}" srcOrd="0" destOrd="0" presId="urn:microsoft.com/office/officeart/2005/8/layout/orgChart1"/>
    <dgm:cxn modelId="{29BBAC9D-26D2-4D20-967A-D92B00BB0E6C}" type="presOf" srcId="{D34CB780-0D96-4069-BDED-287BCE8F4D9C}" destId="{DF3D95F3-9E52-423F-9A49-59A957FF6DCB}" srcOrd="1" destOrd="0" presId="urn:microsoft.com/office/officeart/2005/8/layout/orgChart1"/>
    <dgm:cxn modelId="{B7C6B69D-D51B-4EA4-9935-C46B28A922D3}" type="presOf" srcId="{000652CD-5FCD-4C96-A54B-6C1E3087991F}" destId="{FF53E374-AEFF-4216-9C8D-5568FBBEE4B3}" srcOrd="1" destOrd="0" presId="urn:microsoft.com/office/officeart/2005/8/layout/orgChart1"/>
    <dgm:cxn modelId="{D7A6E0A5-0338-4A1E-859D-280FF42ED9D4}" type="presOf" srcId="{3EB74F18-BEE1-4F3C-9CED-4E09503B0A38}" destId="{E87F48B3-0FED-40C8-B680-21A5909B0F18}" srcOrd="1" destOrd="0" presId="urn:microsoft.com/office/officeart/2005/8/layout/orgChart1"/>
    <dgm:cxn modelId="{7F5267A7-5608-4354-A255-8174C6DB3C33}" srcId="{5C824EA7-CC67-454D-B4B2-68B27EC243A8}" destId="{3EB74F18-BEE1-4F3C-9CED-4E09503B0A38}" srcOrd="2" destOrd="0" parTransId="{94D7C9B2-8774-4C62-9A65-B1B07DE58159}" sibTransId="{52CBB9A7-E702-4B5E-A735-2335D7D2DAFB}"/>
    <dgm:cxn modelId="{2F1E48BE-029F-4B48-B9F7-C2C1DF25AA63}" type="presOf" srcId="{A09D61EB-5D3F-40E1-AD1E-07E0E7C3B8AD}" destId="{5A2D08EB-0261-4CFC-8C0D-654E8320D510}" srcOrd="1" destOrd="0" presId="urn:microsoft.com/office/officeart/2005/8/layout/orgChart1"/>
    <dgm:cxn modelId="{7B19E5C0-A6BD-428A-BA03-514EBECE6886}" type="presOf" srcId="{B25BCD70-8181-4267-BAE0-3E372BF17FF2}" destId="{0C6D0111-3CBE-4563-A408-E96F473BA7CA}" srcOrd="0" destOrd="0" presId="urn:microsoft.com/office/officeart/2005/8/layout/orgChart1"/>
    <dgm:cxn modelId="{1E54C0C6-30AA-4A45-AA74-035E3FFFC797}" srcId="{5C824EA7-CC67-454D-B4B2-68B27EC243A8}" destId="{C9AE2805-1544-4E3B-BBA9-648A657AC41F}" srcOrd="5" destOrd="0" parTransId="{5F7ACE06-591A-4A4A-9CBF-13B016AD709F}" sibTransId="{6858AB13-21DD-4162-B1FB-4F61884DFE7E}"/>
    <dgm:cxn modelId="{007A83C7-5D57-4E66-A1A3-73F8DB578A3C}" type="presOf" srcId="{C9AE2805-1544-4E3B-BBA9-648A657AC41F}" destId="{31B0F6F7-5313-4A13-BEA1-566A62A30601}" srcOrd="1" destOrd="0" presId="urn:microsoft.com/office/officeart/2005/8/layout/orgChart1"/>
    <dgm:cxn modelId="{1E93B7DE-847F-4CD3-A28F-E8102E209EC8}" type="presOf" srcId="{D34CB780-0D96-4069-BDED-287BCE8F4D9C}" destId="{4DD8EBA4-92F0-4EB4-B11C-D92E5C56C6A7}" srcOrd="0" destOrd="0" presId="urn:microsoft.com/office/officeart/2005/8/layout/orgChart1"/>
    <dgm:cxn modelId="{34FAAAE1-C87D-438C-8E31-379A407B10E0}" type="presOf" srcId="{A2AF3D2C-BB3F-48F1-9689-3DB920DCABC4}" destId="{C41D921D-53D7-4F33-B3E1-A9379C47C067}" srcOrd="0" destOrd="0" presId="urn:microsoft.com/office/officeart/2005/8/layout/orgChart1"/>
    <dgm:cxn modelId="{CA43D0E3-B061-4C94-A387-DC2DA0A94DA7}" type="presOf" srcId="{C9AE2805-1544-4E3B-BBA9-648A657AC41F}" destId="{751E8214-C287-4B1D-812C-38096FA29C0E}" srcOrd="0" destOrd="0" presId="urn:microsoft.com/office/officeart/2005/8/layout/orgChart1"/>
    <dgm:cxn modelId="{272F89E4-EDED-4D6B-B5BD-744EDC29EFA2}" type="presOf" srcId="{5A01E34C-8423-469B-9C5A-CA192CA4A4B6}" destId="{63A63E8D-EAEC-4E73-8273-E7EA65F32146}" srcOrd="0" destOrd="0" presId="urn:microsoft.com/office/officeart/2005/8/layout/orgChart1"/>
    <dgm:cxn modelId="{AF681BE7-D28B-415A-BB52-1A4BCDE1D90A}" type="presOf" srcId="{5F7ACE06-591A-4A4A-9CBF-13B016AD709F}" destId="{B12609C4-2087-44A9-AE8D-6DE74F2E0E14}" srcOrd="0" destOrd="0" presId="urn:microsoft.com/office/officeart/2005/8/layout/orgChart1"/>
    <dgm:cxn modelId="{364FF5E7-6E24-48D4-9F9F-4DD1C8200FC0}" type="presOf" srcId="{838E102F-2672-4F3D-B4F7-E582EDC90500}" destId="{8916C2EE-B1E9-404E-80A6-F6EAF225F45A}" srcOrd="0" destOrd="0" presId="urn:microsoft.com/office/officeart/2005/8/layout/orgChart1"/>
    <dgm:cxn modelId="{93244FE8-22F2-4041-B7BA-E1518A294671}" type="presOf" srcId="{4DEB4E66-ECF4-4190-87DF-852624111B3E}" destId="{9C57D422-6F2D-4A52-BFED-AE68D645B4D8}" srcOrd="0" destOrd="0" presId="urn:microsoft.com/office/officeart/2005/8/layout/orgChart1"/>
    <dgm:cxn modelId="{409DAEE8-9299-4C93-B7AE-0F5659B266DF}" type="presOf" srcId="{B25BCD70-8181-4267-BAE0-3E372BF17FF2}" destId="{CE90535B-6E8D-4075-8660-AD2B8F2C827E}" srcOrd="1" destOrd="0" presId="urn:microsoft.com/office/officeart/2005/8/layout/orgChart1"/>
    <dgm:cxn modelId="{06C0D1EF-D508-42E4-8D49-706966B89BD5}" srcId="{5C824EA7-CC67-454D-B4B2-68B27EC243A8}" destId="{BB032EEC-8DB9-4B50-B84E-B66F47D3FB9D}" srcOrd="4" destOrd="0" parTransId="{6E809A68-3058-49A8-B779-6EEAFEB6799E}" sibTransId="{491A6B4B-7E49-4BEB-8BA4-905AFCE883EE}"/>
    <dgm:cxn modelId="{D9885AF0-6236-4CD2-A8CB-16A3112F69BF}" type="presOf" srcId="{6D2C030F-76E6-46B0-B35A-CA5BF53EF58C}" destId="{11E6C022-EFD7-418A-9CC6-F0CE58D5C4D2}" srcOrd="1" destOrd="0" presId="urn:microsoft.com/office/officeart/2005/8/layout/orgChart1"/>
    <dgm:cxn modelId="{FDD439F9-45FE-47FD-AFCA-C5317FFE292B}" type="presOf" srcId="{5C824EA7-CC67-454D-B4B2-68B27EC243A8}" destId="{D261A048-66AD-4486-9E56-BC8DD0C28E8B}" srcOrd="1" destOrd="0" presId="urn:microsoft.com/office/officeart/2005/8/layout/orgChart1"/>
    <dgm:cxn modelId="{3963C2E9-3A1E-43C7-910F-44D127082210}" type="presParOf" srcId="{EE39D5C8-C264-40D1-BC45-DFDC65153835}" destId="{84C02202-3DCB-4A33-B5A8-A107CF8431DB}" srcOrd="0" destOrd="0" presId="urn:microsoft.com/office/officeart/2005/8/layout/orgChart1"/>
    <dgm:cxn modelId="{01B6499F-2EA3-45A0-B849-E9454F8F5E19}" type="presParOf" srcId="{84C02202-3DCB-4A33-B5A8-A107CF8431DB}" destId="{1EFB2227-0155-4C90-8BBA-32F0147ABE3A}" srcOrd="0" destOrd="0" presId="urn:microsoft.com/office/officeart/2005/8/layout/orgChart1"/>
    <dgm:cxn modelId="{86CB6B4B-D380-4422-BABC-893E0EC682A2}" type="presParOf" srcId="{1EFB2227-0155-4C90-8BBA-32F0147ABE3A}" destId="{7F31CB0E-6FDE-43B0-8FFC-DFBE13D4FE52}" srcOrd="0" destOrd="0" presId="urn:microsoft.com/office/officeart/2005/8/layout/orgChart1"/>
    <dgm:cxn modelId="{F36292D2-4E4B-45FA-9B82-381D4B78E1E0}" type="presParOf" srcId="{1EFB2227-0155-4C90-8BBA-32F0147ABE3A}" destId="{D261A048-66AD-4486-9E56-BC8DD0C28E8B}" srcOrd="1" destOrd="0" presId="urn:microsoft.com/office/officeart/2005/8/layout/orgChart1"/>
    <dgm:cxn modelId="{F67A6293-4472-497B-A586-CB68E80DA074}" type="presParOf" srcId="{84C02202-3DCB-4A33-B5A8-A107CF8431DB}" destId="{A82278BC-2A26-4FA5-97CE-3A99591A2B27}" srcOrd="1" destOrd="0" presId="urn:microsoft.com/office/officeart/2005/8/layout/orgChart1"/>
    <dgm:cxn modelId="{4618D92B-E674-4B20-A438-2C9FD563F797}" type="presParOf" srcId="{A82278BC-2A26-4FA5-97CE-3A99591A2B27}" destId="{9C57D422-6F2D-4A52-BFED-AE68D645B4D8}" srcOrd="0" destOrd="0" presId="urn:microsoft.com/office/officeart/2005/8/layout/orgChart1"/>
    <dgm:cxn modelId="{6E41817E-5AF1-4C1C-827F-294DB80121B2}" type="presParOf" srcId="{A82278BC-2A26-4FA5-97CE-3A99591A2B27}" destId="{AEE7B0C3-9B12-43EB-BF03-074609D1ECF6}" srcOrd="1" destOrd="0" presId="urn:microsoft.com/office/officeart/2005/8/layout/orgChart1"/>
    <dgm:cxn modelId="{05F59EE5-017F-4C31-8932-084A114B3E01}" type="presParOf" srcId="{AEE7B0C3-9B12-43EB-BF03-074609D1ECF6}" destId="{8C038CFC-3FE4-464D-A02D-F97A8B062D46}" srcOrd="0" destOrd="0" presId="urn:microsoft.com/office/officeart/2005/8/layout/orgChart1"/>
    <dgm:cxn modelId="{7DEA2798-8157-4976-9D12-AA197B9E42B7}" type="presParOf" srcId="{8C038CFC-3FE4-464D-A02D-F97A8B062D46}" destId="{6460656D-8A3E-4BCD-B747-926C6E5E18ED}" srcOrd="0" destOrd="0" presId="urn:microsoft.com/office/officeart/2005/8/layout/orgChart1"/>
    <dgm:cxn modelId="{0E7E819B-7D69-4B54-9D19-8494ACA652B2}" type="presParOf" srcId="{8C038CFC-3FE4-464D-A02D-F97A8B062D46}" destId="{5A2D08EB-0261-4CFC-8C0D-654E8320D510}" srcOrd="1" destOrd="0" presId="urn:microsoft.com/office/officeart/2005/8/layout/orgChart1"/>
    <dgm:cxn modelId="{75CB3D68-F66D-4713-9AD0-EB49C1AADADB}" type="presParOf" srcId="{AEE7B0C3-9B12-43EB-BF03-074609D1ECF6}" destId="{50C894F6-2FB7-43D5-8152-04C558A3C5D2}" srcOrd="1" destOrd="0" presId="urn:microsoft.com/office/officeart/2005/8/layout/orgChart1"/>
    <dgm:cxn modelId="{F50674E6-7833-483E-ADB9-D834EE907A6D}" type="presParOf" srcId="{AEE7B0C3-9B12-43EB-BF03-074609D1ECF6}" destId="{2EB97867-B2BC-40D7-B921-FBE48BD678B7}" srcOrd="2" destOrd="0" presId="urn:microsoft.com/office/officeart/2005/8/layout/orgChart1"/>
    <dgm:cxn modelId="{9E773FC7-B639-4293-A89F-276E4C30C49E}" type="presParOf" srcId="{A82278BC-2A26-4FA5-97CE-3A99591A2B27}" destId="{69C6746D-DC5E-4B30-882D-3993D1DABDF1}" srcOrd="2" destOrd="0" presId="urn:microsoft.com/office/officeart/2005/8/layout/orgChart1"/>
    <dgm:cxn modelId="{19D87B8C-3C1E-46B7-98FC-18B0527A92FE}" type="presParOf" srcId="{A82278BC-2A26-4FA5-97CE-3A99591A2B27}" destId="{15F3D7BE-C656-423D-86CF-14E2FFC50CDA}" srcOrd="3" destOrd="0" presId="urn:microsoft.com/office/officeart/2005/8/layout/orgChart1"/>
    <dgm:cxn modelId="{0500DCA2-63B5-4DB4-9328-97FB84A4912B}" type="presParOf" srcId="{15F3D7BE-C656-423D-86CF-14E2FFC50CDA}" destId="{D8E0575A-126B-450C-B1EF-E9AA3EE096FD}" srcOrd="0" destOrd="0" presId="urn:microsoft.com/office/officeart/2005/8/layout/orgChart1"/>
    <dgm:cxn modelId="{2BF9B6B2-D96C-4682-AB23-6696C9BD01B1}" type="presParOf" srcId="{D8E0575A-126B-450C-B1EF-E9AA3EE096FD}" destId="{A966875C-4975-4DFD-A842-19099F8A93BF}" srcOrd="0" destOrd="0" presId="urn:microsoft.com/office/officeart/2005/8/layout/orgChart1"/>
    <dgm:cxn modelId="{1B78762C-0A6A-4B51-BB92-9B2A1D85B61C}" type="presParOf" srcId="{D8E0575A-126B-450C-B1EF-E9AA3EE096FD}" destId="{FF53E374-AEFF-4216-9C8D-5568FBBEE4B3}" srcOrd="1" destOrd="0" presId="urn:microsoft.com/office/officeart/2005/8/layout/orgChart1"/>
    <dgm:cxn modelId="{7FFAC9D4-4C33-4043-87AA-EC32B599F7FF}" type="presParOf" srcId="{15F3D7BE-C656-423D-86CF-14E2FFC50CDA}" destId="{72ABDCC5-77C9-433A-880C-4FDC55C6FC20}" srcOrd="1" destOrd="0" presId="urn:microsoft.com/office/officeart/2005/8/layout/orgChart1"/>
    <dgm:cxn modelId="{1B590C6A-5A1E-4256-8CBA-4B08EA3DD36D}" type="presParOf" srcId="{15F3D7BE-C656-423D-86CF-14E2FFC50CDA}" destId="{EA74355C-2F40-428B-98B2-247387F7F766}" srcOrd="2" destOrd="0" presId="urn:microsoft.com/office/officeart/2005/8/layout/orgChart1"/>
    <dgm:cxn modelId="{956454E3-4213-49F0-A630-1D62053304B0}" type="presParOf" srcId="{A82278BC-2A26-4FA5-97CE-3A99591A2B27}" destId="{05C8369B-5862-4F5C-9F04-211B80E75F64}" srcOrd="4" destOrd="0" presId="urn:microsoft.com/office/officeart/2005/8/layout/orgChart1"/>
    <dgm:cxn modelId="{05D5F43E-C272-4E2D-9AC7-1CAA80B31461}" type="presParOf" srcId="{A82278BC-2A26-4FA5-97CE-3A99591A2B27}" destId="{D120B515-612C-49D0-BFC6-4C3A8A3B9B69}" srcOrd="5" destOrd="0" presId="urn:microsoft.com/office/officeart/2005/8/layout/orgChart1"/>
    <dgm:cxn modelId="{AECD92D9-D8C9-4F18-A1CE-A1634A349B4B}" type="presParOf" srcId="{D120B515-612C-49D0-BFC6-4C3A8A3B9B69}" destId="{A91187B3-CE01-4ECF-A5D0-B78A9D774FF2}" srcOrd="0" destOrd="0" presId="urn:microsoft.com/office/officeart/2005/8/layout/orgChart1"/>
    <dgm:cxn modelId="{1D59C916-F6F0-49E1-8588-68AAF437E271}" type="presParOf" srcId="{A91187B3-CE01-4ECF-A5D0-B78A9D774FF2}" destId="{A1EFBCE6-BEC4-43A7-949A-C1F93DB84D2F}" srcOrd="0" destOrd="0" presId="urn:microsoft.com/office/officeart/2005/8/layout/orgChart1"/>
    <dgm:cxn modelId="{38E42532-CAC8-4597-98A1-1EDB8720BB8D}" type="presParOf" srcId="{A91187B3-CE01-4ECF-A5D0-B78A9D774FF2}" destId="{E87F48B3-0FED-40C8-B680-21A5909B0F18}" srcOrd="1" destOrd="0" presId="urn:microsoft.com/office/officeart/2005/8/layout/orgChart1"/>
    <dgm:cxn modelId="{92F0AE7D-3ABA-4495-8D23-07C0B8EF605F}" type="presParOf" srcId="{D120B515-612C-49D0-BFC6-4C3A8A3B9B69}" destId="{FB27A9D4-9204-4C99-9D68-D8ACCC01BF06}" srcOrd="1" destOrd="0" presId="urn:microsoft.com/office/officeart/2005/8/layout/orgChart1"/>
    <dgm:cxn modelId="{CB20DA1A-7AE6-4F97-8BC9-5878682AA64C}" type="presParOf" srcId="{D120B515-612C-49D0-BFC6-4C3A8A3B9B69}" destId="{F685A2BB-F188-44E3-91A8-CB15454B5633}" srcOrd="2" destOrd="0" presId="urn:microsoft.com/office/officeart/2005/8/layout/orgChart1"/>
    <dgm:cxn modelId="{76613D55-D605-4A63-B14E-E548AF75204F}" type="presParOf" srcId="{A82278BC-2A26-4FA5-97CE-3A99591A2B27}" destId="{DF5D0501-0D38-4651-9A21-E8921643D241}" srcOrd="6" destOrd="0" presId="urn:microsoft.com/office/officeart/2005/8/layout/orgChart1"/>
    <dgm:cxn modelId="{545B234F-9BC0-4475-93CA-D616CB9435C7}" type="presParOf" srcId="{A82278BC-2A26-4FA5-97CE-3A99591A2B27}" destId="{6FC1E0CD-D663-430D-8BDB-6C31449E9B7E}" srcOrd="7" destOrd="0" presId="urn:microsoft.com/office/officeart/2005/8/layout/orgChart1"/>
    <dgm:cxn modelId="{4AC0BB84-497C-436A-A440-BD389BE7C47B}" type="presParOf" srcId="{6FC1E0CD-D663-430D-8BDB-6C31449E9B7E}" destId="{53408117-3AEE-4D1C-A5E1-21A241E14EF0}" srcOrd="0" destOrd="0" presId="urn:microsoft.com/office/officeart/2005/8/layout/orgChart1"/>
    <dgm:cxn modelId="{61E49D8A-197C-4CE8-89FE-80B73B467984}" type="presParOf" srcId="{53408117-3AEE-4D1C-A5E1-21A241E14EF0}" destId="{63A63E8D-EAEC-4E73-8273-E7EA65F32146}" srcOrd="0" destOrd="0" presId="urn:microsoft.com/office/officeart/2005/8/layout/orgChart1"/>
    <dgm:cxn modelId="{5F225521-5BE2-4DB3-A2CB-BCE852B615AA}" type="presParOf" srcId="{53408117-3AEE-4D1C-A5E1-21A241E14EF0}" destId="{4D22D689-FEA3-4BE6-8709-4482A5AF2D84}" srcOrd="1" destOrd="0" presId="urn:microsoft.com/office/officeart/2005/8/layout/orgChart1"/>
    <dgm:cxn modelId="{BC702478-03BB-4FC1-A8F3-B3759563CA66}" type="presParOf" srcId="{6FC1E0CD-D663-430D-8BDB-6C31449E9B7E}" destId="{2EC506F7-CFBB-4E92-907F-D94B544AB76D}" srcOrd="1" destOrd="0" presId="urn:microsoft.com/office/officeart/2005/8/layout/orgChart1"/>
    <dgm:cxn modelId="{977C4000-A6BB-486C-9A22-2D5D9853B5ED}" type="presParOf" srcId="{6FC1E0CD-D663-430D-8BDB-6C31449E9B7E}" destId="{488F5C84-A36A-427D-ADA0-0E833DD5D054}" srcOrd="2" destOrd="0" presId="urn:microsoft.com/office/officeart/2005/8/layout/orgChart1"/>
    <dgm:cxn modelId="{D87827CB-B5A2-42E4-B9F3-275311D1567D}" type="presParOf" srcId="{A82278BC-2A26-4FA5-97CE-3A99591A2B27}" destId="{0537F8B0-4BF0-471E-9895-8159D9168DFD}" srcOrd="8" destOrd="0" presId="urn:microsoft.com/office/officeart/2005/8/layout/orgChart1"/>
    <dgm:cxn modelId="{A08F8149-C64F-4531-B730-71D0FE68F676}" type="presParOf" srcId="{A82278BC-2A26-4FA5-97CE-3A99591A2B27}" destId="{FD3C9034-8B30-41E7-AD02-29E90C7396F1}" srcOrd="9" destOrd="0" presId="urn:microsoft.com/office/officeart/2005/8/layout/orgChart1"/>
    <dgm:cxn modelId="{2162CEBF-2215-4932-9CDC-603DEC893561}" type="presParOf" srcId="{FD3C9034-8B30-41E7-AD02-29E90C7396F1}" destId="{DAE24EC5-87C9-41C7-8B4D-FE684E1E546A}" srcOrd="0" destOrd="0" presId="urn:microsoft.com/office/officeart/2005/8/layout/orgChart1"/>
    <dgm:cxn modelId="{A8D38E05-DCF2-4E48-8D24-62A8B4C880AA}" type="presParOf" srcId="{DAE24EC5-87C9-41C7-8B4D-FE684E1E546A}" destId="{CD1D41BF-EB0C-44C2-B07D-07534220037A}" srcOrd="0" destOrd="0" presId="urn:microsoft.com/office/officeart/2005/8/layout/orgChart1"/>
    <dgm:cxn modelId="{AA6E9DB6-2A32-4996-89EC-060BD5CB1B5C}" type="presParOf" srcId="{DAE24EC5-87C9-41C7-8B4D-FE684E1E546A}" destId="{33B1A384-E8F2-49AC-BA5D-2EFB820F90DE}" srcOrd="1" destOrd="0" presId="urn:microsoft.com/office/officeart/2005/8/layout/orgChart1"/>
    <dgm:cxn modelId="{33B96392-D746-471A-B432-DB62C2741AB1}" type="presParOf" srcId="{FD3C9034-8B30-41E7-AD02-29E90C7396F1}" destId="{39C168D9-B512-4679-9AFC-EE30E55AEF8A}" srcOrd="1" destOrd="0" presId="urn:microsoft.com/office/officeart/2005/8/layout/orgChart1"/>
    <dgm:cxn modelId="{E7CBAF6A-ABC0-4DE1-97C2-67DEB307DEBF}" type="presParOf" srcId="{FD3C9034-8B30-41E7-AD02-29E90C7396F1}" destId="{72FB2823-51B3-4449-811E-EF280FFEE9C2}" srcOrd="2" destOrd="0" presId="urn:microsoft.com/office/officeart/2005/8/layout/orgChart1"/>
    <dgm:cxn modelId="{8CF58522-C086-4EB5-9AF6-09847C73CE86}" type="presParOf" srcId="{A82278BC-2A26-4FA5-97CE-3A99591A2B27}" destId="{B12609C4-2087-44A9-AE8D-6DE74F2E0E14}" srcOrd="10" destOrd="0" presId="urn:microsoft.com/office/officeart/2005/8/layout/orgChart1"/>
    <dgm:cxn modelId="{2F09EC3D-E22B-4895-9E71-4324F92055A7}" type="presParOf" srcId="{A82278BC-2A26-4FA5-97CE-3A99591A2B27}" destId="{C863F6FF-0B9D-45F6-AB82-B8699449377F}" srcOrd="11" destOrd="0" presId="urn:microsoft.com/office/officeart/2005/8/layout/orgChart1"/>
    <dgm:cxn modelId="{A0EE0865-1C6A-4F48-A024-79AEF2337D74}" type="presParOf" srcId="{C863F6FF-0B9D-45F6-AB82-B8699449377F}" destId="{FC373F25-332A-4FB3-B826-F4B0F8B9A1C1}" srcOrd="0" destOrd="0" presId="urn:microsoft.com/office/officeart/2005/8/layout/orgChart1"/>
    <dgm:cxn modelId="{580CCE81-FB39-419D-8EC7-801F3CD9BC0C}" type="presParOf" srcId="{FC373F25-332A-4FB3-B826-F4B0F8B9A1C1}" destId="{751E8214-C287-4B1D-812C-38096FA29C0E}" srcOrd="0" destOrd="0" presId="urn:microsoft.com/office/officeart/2005/8/layout/orgChart1"/>
    <dgm:cxn modelId="{76A6B782-ABA7-4CE0-A4AF-B4B360FC444F}" type="presParOf" srcId="{FC373F25-332A-4FB3-B826-F4B0F8B9A1C1}" destId="{31B0F6F7-5313-4A13-BEA1-566A62A30601}" srcOrd="1" destOrd="0" presId="urn:microsoft.com/office/officeart/2005/8/layout/orgChart1"/>
    <dgm:cxn modelId="{E7216931-D006-4850-985C-0D9BCCA70E0E}" type="presParOf" srcId="{C863F6FF-0B9D-45F6-AB82-B8699449377F}" destId="{75D387B6-9F95-44C9-8F26-B1BC9E5110B8}" srcOrd="1" destOrd="0" presId="urn:microsoft.com/office/officeart/2005/8/layout/orgChart1"/>
    <dgm:cxn modelId="{4B62FEE2-3E93-4515-BED7-287A433DC5AC}" type="presParOf" srcId="{C863F6FF-0B9D-45F6-AB82-B8699449377F}" destId="{55614544-C2CE-447F-A783-F469964D50CD}" srcOrd="2" destOrd="0" presId="urn:microsoft.com/office/officeart/2005/8/layout/orgChart1"/>
    <dgm:cxn modelId="{07797CCA-FA27-4197-888B-A7FE3436302F}" type="presParOf" srcId="{A82278BC-2A26-4FA5-97CE-3A99591A2B27}" destId="{25A389A7-2941-455A-B198-6652E7C3D79D}" srcOrd="12" destOrd="0" presId="urn:microsoft.com/office/officeart/2005/8/layout/orgChart1"/>
    <dgm:cxn modelId="{A8895B0E-0B92-4AFC-8008-1B6D721217FA}" type="presParOf" srcId="{A82278BC-2A26-4FA5-97CE-3A99591A2B27}" destId="{E1E3FCEC-B944-4E72-B376-3E4C72512C89}" srcOrd="13" destOrd="0" presId="urn:microsoft.com/office/officeart/2005/8/layout/orgChart1"/>
    <dgm:cxn modelId="{A143C6CD-9A38-4114-922D-81CFF4D651CD}" type="presParOf" srcId="{E1E3FCEC-B944-4E72-B376-3E4C72512C89}" destId="{08AC3CB5-229A-4027-B909-645F9C65775D}" srcOrd="0" destOrd="0" presId="urn:microsoft.com/office/officeart/2005/8/layout/orgChart1"/>
    <dgm:cxn modelId="{91992DD8-B4A1-462F-A529-1A7FB8580705}" type="presParOf" srcId="{08AC3CB5-229A-4027-B909-645F9C65775D}" destId="{23BF42DD-194B-437D-B293-E11F1967EF77}" srcOrd="0" destOrd="0" presId="urn:microsoft.com/office/officeart/2005/8/layout/orgChart1"/>
    <dgm:cxn modelId="{FADB7A4F-9502-41C8-9B38-5C4ADF06C46F}" type="presParOf" srcId="{08AC3CB5-229A-4027-B909-645F9C65775D}" destId="{11E6C022-EFD7-418A-9CC6-F0CE58D5C4D2}" srcOrd="1" destOrd="0" presId="urn:microsoft.com/office/officeart/2005/8/layout/orgChart1"/>
    <dgm:cxn modelId="{A7769BA4-472A-40B9-8D64-D246B2ED94B8}" type="presParOf" srcId="{E1E3FCEC-B944-4E72-B376-3E4C72512C89}" destId="{4BC8FC80-B316-4DA5-B305-7761CBC9978C}" srcOrd="1" destOrd="0" presId="urn:microsoft.com/office/officeart/2005/8/layout/orgChart1"/>
    <dgm:cxn modelId="{4B523DF6-D7CB-4965-B2AF-6E223E5930C0}" type="presParOf" srcId="{E1E3FCEC-B944-4E72-B376-3E4C72512C89}" destId="{03CCDE59-20B5-486A-AFEE-B61DF4FF4238}" srcOrd="2" destOrd="0" presId="urn:microsoft.com/office/officeart/2005/8/layout/orgChart1"/>
    <dgm:cxn modelId="{8287AC40-CDC8-4BC9-97FA-8EA80AD7514F}" type="presParOf" srcId="{A82278BC-2A26-4FA5-97CE-3A99591A2B27}" destId="{C41D921D-53D7-4F33-B3E1-A9379C47C067}" srcOrd="14" destOrd="0" presId="urn:microsoft.com/office/officeart/2005/8/layout/orgChart1"/>
    <dgm:cxn modelId="{6C03ECB3-8DF1-4DBF-9923-BED1FC7017A7}" type="presParOf" srcId="{A82278BC-2A26-4FA5-97CE-3A99591A2B27}" destId="{E6645EC7-B5F4-448B-8869-85E797573FA8}" srcOrd="15" destOrd="0" presId="urn:microsoft.com/office/officeart/2005/8/layout/orgChart1"/>
    <dgm:cxn modelId="{6CDD26BE-5AD1-43C8-93C4-AA35DF65392E}" type="presParOf" srcId="{E6645EC7-B5F4-448B-8869-85E797573FA8}" destId="{9BA194D3-C5DA-4CA8-BC43-5A45D94E56E3}" srcOrd="0" destOrd="0" presId="urn:microsoft.com/office/officeart/2005/8/layout/orgChart1"/>
    <dgm:cxn modelId="{24DE7497-B5C8-403E-B903-56F7CF37E244}" type="presParOf" srcId="{9BA194D3-C5DA-4CA8-BC43-5A45D94E56E3}" destId="{3E3C1959-3413-49EF-B507-4D7C51AF1F2D}" srcOrd="0" destOrd="0" presId="urn:microsoft.com/office/officeart/2005/8/layout/orgChart1"/>
    <dgm:cxn modelId="{D37186E8-37B6-4A53-9B9A-E57EF5893E47}" type="presParOf" srcId="{9BA194D3-C5DA-4CA8-BC43-5A45D94E56E3}" destId="{4C47EFEF-07A0-4EBB-B812-2CBD228C634B}" srcOrd="1" destOrd="0" presId="urn:microsoft.com/office/officeart/2005/8/layout/orgChart1"/>
    <dgm:cxn modelId="{84F73E55-0CBA-4EC8-AD84-A0DED9D8BACC}" type="presParOf" srcId="{E6645EC7-B5F4-448B-8869-85E797573FA8}" destId="{46C9C463-7424-41E3-92FE-A0F4A8CE6B3C}" srcOrd="1" destOrd="0" presId="urn:microsoft.com/office/officeart/2005/8/layout/orgChart1"/>
    <dgm:cxn modelId="{A835DAA4-F1B6-4D57-A735-10581D6FDE07}" type="presParOf" srcId="{E6645EC7-B5F4-448B-8869-85E797573FA8}" destId="{FE5D11CE-C587-4BD1-BA4D-5C30F1B623E7}" srcOrd="2" destOrd="0" presId="urn:microsoft.com/office/officeart/2005/8/layout/orgChart1"/>
    <dgm:cxn modelId="{7EC0A78C-6AED-400F-9BDB-F05A632F6865}" type="presParOf" srcId="{A82278BC-2A26-4FA5-97CE-3A99591A2B27}" destId="{35822636-1C33-4CCE-A3C3-E64772C6D547}" srcOrd="16" destOrd="0" presId="urn:microsoft.com/office/officeart/2005/8/layout/orgChart1"/>
    <dgm:cxn modelId="{6E95D65E-B716-40EA-ADB7-FD07E5DB969E}" type="presParOf" srcId="{A82278BC-2A26-4FA5-97CE-3A99591A2B27}" destId="{7CE64BDD-E0A6-4F12-BE2D-D56528113885}" srcOrd="17" destOrd="0" presId="urn:microsoft.com/office/officeart/2005/8/layout/orgChart1"/>
    <dgm:cxn modelId="{A02A52D8-2143-4D8E-9E66-854A86252D06}" type="presParOf" srcId="{7CE64BDD-E0A6-4F12-BE2D-D56528113885}" destId="{06863C4D-02A2-4253-BB1A-7867E2EFEBB6}" srcOrd="0" destOrd="0" presId="urn:microsoft.com/office/officeart/2005/8/layout/orgChart1"/>
    <dgm:cxn modelId="{2F458330-CEBE-4A4A-83D3-B02F762DA820}" type="presParOf" srcId="{06863C4D-02A2-4253-BB1A-7867E2EFEBB6}" destId="{0C6D0111-3CBE-4563-A408-E96F473BA7CA}" srcOrd="0" destOrd="0" presId="urn:microsoft.com/office/officeart/2005/8/layout/orgChart1"/>
    <dgm:cxn modelId="{A5764995-B60E-4515-9DB6-DB04953E1625}" type="presParOf" srcId="{06863C4D-02A2-4253-BB1A-7867E2EFEBB6}" destId="{CE90535B-6E8D-4075-8660-AD2B8F2C827E}" srcOrd="1" destOrd="0" presId="urn:microsoft.com/office/officeart/2005/8/layout/orgChart1"/>
    <dgm:cxn modelId="{A6CD32E1-F6EB-4BD7-AF45-F56A35EA5B46}" type="presParOf" srcId="{7CE64BDD-E0A6-4F12-BE2D-D56528113885}" destId="{C69CBF17-1511-49CA-B0D4-02BD6A6C1170}" srcOrd="1" destOrd="0" presId="urn:microsoft.com/office/officeart/2005/8/layout/orgChart1"/>
    <dgm:cxn modelId="{88AC302A-62A2-4A0C-8111-357360455C4B}" type="presParOf" srcId="{7CE64BDD-E0A6-4F12-BE2D-D56528113885}" destId="{B2AC667D-5E01-4FDD-B4BE-B1AD017935EF}" srcOrd="2" destOrd="0" presId="urn:microsoft.com/office/officeart/2005/8/layout/orgChart1"/>
    <dgm:cxn modelId="{404A64AC-A723-4B90-A639-6BE84EE4F81A}" type="presParOf" srcId="{B2AC667D-5E01-4FDD-B4BE-B1AD017935EF}" destId="{8916C2EE-B1E9-404E-80A6-F6EAF225F45A}" srcOrd="0" destOrd="0" presId="urn:microsoft.com/office/officeart/2005/8/layout/orgChart1"/>
    <dgm:cxn modelId="{B146D274-CA68-4F4E-96C7-A1B910AD4BAA}" type="presParOf" srcId="{B2AC667D-5E01-4FDD-B4BE-B1AD017935EF}" destId="{CFD503E5-448C-4DCC-9CF3-6966B80DFEF2}" srcOrd="1" destOrd="0" presId="urn:microsoft.com/office/officeart/2005/8/layout/orgChart1"/>
    <dgm:cxn modelId="{6B0AF1ED-62F4-4DFD-9E53-6CB757088139}" type="presParOf" srcId="{CFD503E5-448C-4DCC-9CF3-6966B80DFEF2}" destId="{0BA6EE5E-7925-429B-99D4-3881D566254D}" srcOrd="0" destOrd="0" presId="urn:microsoft.com/office/officeart/2005/8/layout/orgChart1"/>
    <dgm:cxn modelId="{A8E24E08-49F5-4554-A64C-0DF3F6F81B3E}" type="presParOf" srcId="{0BA6EE5E-7925-429B-99D4-3881D566254D}" destId="{4DD8EBA4-92F0-4EB4-B11C-D92E5C56C6A7}" srcOrd="0" destOrd="0" presId="urn:microsoft.com/office/officeart/2005/8/layout/orgChart1"/>
    <dgm:cxn modelId="{B2B39D98-CA95-4E5A-8599-9CBC718621FD}" type="presParOf" srcId="{0BA6EE5E-7925-429B-99D4-3881D566254D}" destId="{DF3D95F3-9E52-423F-9A49-59A957FF6DCB}" srcOrd="1" destOrd="0" presId="urn:microsoft.com/office/officeart/2005/8/layout/orgChart1"/>
    <dgm:cxn modelId="{5F639C0C-6556-473C-B5C2-CB64F6BE9CBB}" type="presParOf" srcId="{CFD503E5-448C-4DCC-9CF3-6966B80DFEF2}" destId="{593CE4E0-1047-4AD7-A86D-A98DD7E46EC6}" srcOrd="1" destOrd="0" presId="urn:microsoft.com/office/officeart/2005/8/layout/orgChart1"/>
    <dgm:cxn modelId="{090111E1-1FDB-46B9-9387-44980E722D44}" type="presParOf" srcId="{CFD503E5-448C-4DCC-9CF3-6966B80DFEF2}" destId="{924DF6ED-6887-457C-9C7A-3B29E4361675}" srcOrd="2" destOrd="0" presId="urn:microsoft.com/office/officeart/2005/8/layout/orgChart1"/>
    <dgm:cxn modelId="{D2052964-3811-4716-B6EF-E4EFC3F1EA93}" type="presParOf" srcId="{84C02202-3DCB-4A33-B5A8-A107CF8431DB}" destId="{2EDA536A-794D-4187-A9B7-1D94D754CC7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16C2EE-B1E9-404E-80A6-F6EAF225F45A}">
      <dsp:nvSpPr>
        <dsp:cNvPr id="0" name=""/>
        <dsp:cNvSpPr/>
      </dsp:nvSpPr>
      <dsp:spPr>
        <a:xfrm>
          <a:off x="790903" y="3386438"/>
          <a:ext cx="92928" cy="4765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6583"/>
              </a:lnTo>
              <a:lnTo>
                <a:pt x="92928" y="476583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822636-1C33-4CCE-A3C3-E64772C6D547}">
      <dsp:nvSpPr>
        <dsp:cNvPr id="0" name=""/>
        <dsp:cNvSpPr/>
      </dsp:nvSpPr>
      <dsp:spPr>
        <a:xfrm>
          <a:off x="790903" y="482063"/>
          <a:ext cx="3623232" cy="185857"/>
        </a:xfrm>
        <a:custGeom>
          <a:avLst/>
          <a:gdLst/>
          <a:ahLst/>
          <a:cxnLst/>
          <a:rect l="0" t="0" r="0" b="0"/>
          <a:pathLst>
            <a:path>
              <a:moveTo>
                <a:pt x="3623232" y="0"/>
              </a:moveTo>
              <a:lnTo>
                <a:pt x="3623232" y="92928"/>
              </a:lnTo>
              <a:lnTo>
                <a:pt x="0" y="92928"/>
              </a:lnTo>
              <a:lnTo>
                <a:pt x="0" y="18585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1D921D-53D7-4F33-B3E1-A9379C47C067}">
      <dsp:nvSpPr>
        <dsp:cNvPr id="0" name=""/>
        <dsp:cNvSpPr/>
      </dsp:nvSpPr>
      <dsp:spPr>
        <a:xfrm>
          <a:off x="1698361" y="482063"/>
          <a:ext cx="2715774" cy="185857"/>
        </a:xfrm>
        <a:custGeom>
          <a:avLst/>
          <a:gdLst/>
          <a:ahLst/>
          <a:cxnLst/>
          <a:rect l="0" t="0" r="0" b="0"/>
          <a:pathLst>
            <a:path>
              <a:moveTo>
                <a:pt x="2715774" y="0"/>
              </a:moveTo>
              <a:lnTo>
                <a:pt x="2715774" y="92928"/>
              </a:lnTo>
              <a:lnTo>
                <a:pt x="0" y="92928"/>
              </a:lnTo>
              <a:lnTo>
                <a:pt x="0" y="18585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A389A7-2941-455A-B198-6652E7C3D79D}">
      <dsp:nvSpPr>
        <dsp:cNvPr id="0" name=""/>
        <dsp:cNvSpPr/>
      </dsp:nvSpPr>
      <dsp:spPr>
        <a:xfrm>
          <a:off x="2614936" y="482063"/>
          <a:ext cx="1799199" cy="185857"/>
        </a:xfrm>
        <a:custGeom>
          <a:avLst/>
          <a:gdLst/>
          <a:ahLst/>
          <a:cxnLst/>
          <a:rect l="0" t="0" r="0" b="0"/>
          <a:pathLst>
            <a:path>
              <a:moveTo>
                <a:pt x="1799199" y="0"/>
              </a:moveTo>
              <a:lnTo>
                <a:pt x="1799199" y="92928"/>
              </a:lnTo>
              <a:lnTo>
                <a:pt x="0" y="92928"/>
              </a:lnTo>
              <a:lnTo>
                <a:pt x="0" y="18585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2609C4-2087-44A9-AE8D-6DE74F2E0E14}">
      <dsp:nvSpPr>
        <dsp:cNvPr id="0" name=""/>
        <dsp:cNvSpPr/>
      </dsp:nvSpPr>
      <dsp:spPr>
        <a:xfrm>
          <a:off x="3531506" y="482063"/>
          <a:ext cx="882629" cy="185857"/>
        </a:xfrm>
        <a:custGeom>
          <a:avLst/>
          <a:gdLst/>
          <a:ahLst/>
          <a:cxnLst/>
          <a:rect l="0" t="0" r="0" b="0"/>
          <a:pathLst>
            <a:path>
              <a:moveTo>
                <a:pt x="882629" y="0"/>
              </a:moveTo>
              <a:lnTo>
                <a:pt x="882629" y="92928"/>
              </a:lnTo>
              <a:lnTo>
                <a:pt x="0" y="92928"/>
              </a:lnTo>
              <a:lnTo>
                <a:pt x="0" y="18585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7F8B0-4BF0-471E-9895-8159D9168DFD}">
      <dsp:nvSpPr>
        <dsp:cNvPr id="0" name=""/>
        <dsp:cNvSpPr/>
      </dsp:nvSpPr>
      <dsp:spPr>
        <a:xfrm>
          <a:off x="4368415" y="482063"/>
          <a:ext cx="91440" cy="1858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2928"/>
              </a:lnTo>
              <a:lnTo>
                <a:pt x="80006" y="92928"/>
              </a:lnTo>
              <a:lnTo>
                <a:pt x="80006" y="18585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5D0501-0D38-4651-9A21-E8921643D241}">
      <dsp:nvSpPr>
        <dsp:cNvPr id="0" name=""/>
        <dsp:cNvSpPr/>
      </dsp:nvSpPr>
      <dsp:spPr>
        <a:xfrm>
          <a:off x="4414135" y="482063"/>
          <a:ext cx="951201" cy="1858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928"/>
              </a:lnTo>
              <a:lnTo>
                <a:pt x="951201" y="92928"/>
              </a:lnTo>
              <a:lnTo>
                <a:pt x="951201" y="18585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C8369B-5862-4F5C-9F04-211B80E75F64}">
      <dsp:nvSpPr>
        <dsp:cNvPr id="0" name=""/>
        <dsp:cNvSpPr/>
      </dsp:nvSpPr>
      <dsp:spPr>
        <a:xfrm>
          <a:off x="4414135" y="482063"/>
          <a:ext cx="1868117" cy="1858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928"/>
              </a:lnTo>
              <a:lnTo>
                <a:pt x="1868117" y="92928"/>
              </a:lnTo>
              <a:lnTo>
                <a:pt x="1868117" y="18585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C6746D-DC5E-4B30-882D-3993D1DABDF1}">
      <dsp:nvSpPr>
        <dsp:cNvPr id="0" name=""/>
        <dsp:cNvSpPr/>
      </dsp:nvSpPr>
      <dsp:spPr>
        <a:xfrm>
          <a:off x="4414135" y="482063"/>
          <a:ext cx="2785231" cy="1858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928"/>
              </a:lnTo>
              <a:lnTo>
                <a:pt x="2785231" y="92928"/>
              </a:lnTo>
              <a:lnTo>
                <a:pt x="2785231" y="18585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57D422-6F2D-4A52-BFED-AE68D645B4D8}">
      <dsp:nvSpPr>
        <dsp:cNvPr id="0" name=""/>
        <dsp:cNvSpPr/>
      </dsp:nvSpPr>
      <dsp:spPr>
        <a:xfrm>
          <a:off x="4414135" y="482063"/>
          <a:ext cx="3658059" cy="1858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928"/>
              </a:lnTo>
              <a:lnTo>
                <a:pt x="3658059" y="92928"/>
              </a:lnTo>
              <a:lnTo>
                <a:pt x="3658059" y="18585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31CB0E-6FDE-43B0-8FFC-DFBE13D4FE52}">
      <dsp:nvSpPr>
        <dsp:cNvPr id="0" name=""/>
        <dsp:cNvSpPr/>
      </dsp:nvSpPr>
      <dsp:spPr>
        <a:xfrm>
          <a:off x="3035523" y="3333"/>
          <a:ext cx="2757224" cy="4787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顧客基本資料建立</a:t>
          </a:r>
        </a:p>
      </dsp:txBody>
      <dsp:txXfrm>
        <a:off x="3035523" y="3333"/>
        <a:ext cx="2757224" cy="478729"/>
      </dsp:txXfrm>
    </dsp:sp>
    <dsp:sp modelId="{6460656D-8A3E-4BCD-B747-926C6E5E18ED}">
      <dsp:nvSpPr>
        <dsp:cNvPr id="0" name=""/>
        <dsp:cNvSpPr/>
      </dsp:nvSpPr>
      <dsp:spPr>
        <a:xfrm>
          <a:off x="7750953" y="667920"/>
          <a:ext cx="642483" cy="288913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eaVert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連結</a:t>
          </a:r>
          <a:r>
            <a:rPr lang="en-US" altLang="zh-TW" sz="1800" kern="1200" dirty="0" err="1">
              <a:latin typeface="微軟正黑體" panose="020B0604030504040204" pitchFamily="34" charset="-120"/>
              <a:ea typeface="微軟正黑體" panose="020B0604030504040204" pitchFamily="34" charset="-120"/>
            </a:rPr>
            <a:t>GoogleMAP</a:t>
          </a: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查詢店址</a:t>
          </a:r>
        </a:p>
      </dsp:txBody>
      <dsp:txXfrm>
        <a:off x="7750953" y="667920"/>
        <a:ext cx="642483" cy="2889135"/>
      </dsp:txXfrm>
    </dsp:sp>
    <dsp:sp modelId="{A966875C-4975-4DFD-A842-19099F8A93BF}">
      <dsp:nvSpPr>
        <dsp:cNvPr id="0" name=""/>
        <dsp:cNvSpPr/>
      </dsp:nvSpPr>
      <dsp:spPr>
        <a:xfrm>
          <a:off x="6833639" y="667920"/>
          <a:ext cx="731456" cy="148075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eaVert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打電話給老闆</a:t>
          </a:r>
        </a:p>
      </dsp:txBody>
      <dsp:txXfrm>
        <a:off x="6833639" y="667920"/>
        <a:ext cx="731456" cy="1480754"/>
      </dsp:txXfrm>
    </dsp:sp>
    <dsp:sp modelId="{A1EFBCE6-BEC4-43A7-949A-C1F93DB84D2F}">
      <dsp:nvSpPr>
        <dsp:cNvPr id="0" name=""/>
        <dsp:cNvSpPr/>
      </dsp:nvSpPr>
      <dsp:spPr>
        <a:xfrm>
          <a:off x="5916724" y="667920"/>
          <a:ext cx="731057" cy="147936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eaVert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填寫問卷</a:t>
          </a:r>
        </a:p>
      </dsp:txBody>
      <dsp:txXfrm>
        <a:off x="5916724" y="667920"/>
        <a:ext cx="731057" cy="1479364"/>
      </dsp:txXfrm>
    </dsp:sp>
    <dsp:sp modelId="{63A63E8D-EAEC-4E73-8273-E7EA65F32146}">
      <dsp:nvSpPr>
        <dsp:cNvPr id="0" name=""/>
        <dsp:cNvSpPr/>
      </dsp:nvSpPr>
      <dsp:spPr>
        <a:xfrm>
          <a:off x="4999808" y="667920"/>
          <a:ext cx="731057" cy="147936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eaVert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商品追蹤</a:t>
          </a:r>
        </a:p>
      </dsp:txBody>
      <dsp:txXfrm>
        <a:off x="4999808" y="667920"/>
        <a:ext cx="731057" cy="1479364"/>
      </dsp:txXfrm>
    </dsp:sp>
    <dsp:sp modelId="{CD1D41BF-EB0C-44C2-B07D-07534220037A}">
      <dsp:nvSpPr>
        <dsp:cNvPr id="0" name=""/>
        <dsp:cNvSpPr/>
      </dsp:nvSpPr>
      <dsp:spPr>
        <a:xfrm>
          <a:off x="4082893" y="667920"/>
          <a:ext cx="731057" cy="147936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eaVert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操作說明</a:t>
          </a:r>
        </a:p>
      </dsp:txBody>
      <dsp:txXfrm>
        <a:off x="4082893" y="667920"/>
        <a:ext cx="731057" cy="1479364"/>
      </dsp:txXfrm>
    </dsp:sp>
    <dsp:sp modelId="{751E8214-C287-4B1D-812C-38096FA29C0E}">
      <dsp:nvSpPr>
        <dsp:cNvPr id="0" name=""/>
        <dsp:cNvSpPr/>
      </dsp:nvSpPr>
      <dsp:spPr>
        <a:xfrm>
          <a:off x="3165977" y="667920"/>
          <a:ext cx="731057" cy="147936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eaVert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客戶留言板</a:t>
          </a:r>
        </a:p>
      </dsp:txBody>
      <dsp:txXfrm>
        <a:off x="3165977" y="667920"/>
        <a:ext cx="731057" cy="1479364"/>
      </dsp:txXfrm>
    </dsp:sp>
    <dsp:sp modelId="{23BF42DD-194B-437D-B293-E11F1967EF77}">
      <dsp:nvSpPr>
        <dsp:cNvPr id="0" name=""/>
        <dsp:cNvSpPr/>
      </dsp:nvSpPr>
      <dsp:spPr>
        <a:xfrm>
          <a:off x="2249752" y="667920"/>
          <a:ext cx="730367" cy="147891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eaVert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鐵滷蛋訂購</a:t>
          </a:r>
        </a:p>
      </dsp:txBody>
      <dsp:txXfrm>
        <a:off x="2249752" y="667920"/>
        <a:ext cx="730367" cy="1478917"/>
      </dsp:txXfrm>
    </dsp:sp>
    <dsp:sp modelId="{3E3C1959-3413-49EF-B507-4D7C51AF1F2D}">
      <dsp:nvSpPr>
        <dsp:cNvPr id="0" name=""/>
        <dsp:cNvSpPr/>
      </dsp:nvSpPr>
      <dsp:spPr>
        <a:xfrm>
          <a:off x="1332828" y="667920"/>
          <a:ext cx="731066" cy="147936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eaVert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制式口味訂購</a:t>
          </a:r>
          <a:endParaRPr lang="en-US" altLang="zh-TW" sz="1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1332828" y="667920"/>
        <a:ext cx="731066" cy="1479364"/>
      </dsp:txXfrm>
    </dsp:sp>
    <dsp:sp modelId="{0C6D0111-3CBE-4563-A408-E96F473BA7CA}">
      <dsp:nvSpPr>
        <dsp:cNvPr id="0" name=""/>
        <dsp:cNvSpPr/>
      </dsp:nvSpPr>
      <dsp:spPr>
        <a:xfrm>
          <a:off x="434835" y="667920"/>
          <a:ext cx="712135" cy="271851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eaVert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自選配料訂購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可勾選六項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1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434835" y="667920"/>
        <a:ext cx="712135" cy="2718517"/>
      </dsp:txXfrm>
    </dsp:sp>
    <dsp:sp modelId="{4DD8EBA4-92F0-4EB4-B11C-D92E5C56C6A7}">
      <dsp:nvSpPr>
        <dsp:cNvPr id="0" name=""/>
        <dsp:cNvSpPr/>
      </dsp:nvSpPr>
      <dsp:spPr>
        <a:xfrm>
          <a:off x="883831" y="3449174"/>
          <a:ext cx="2769916" cy="82769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送出訂單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一定要輸入取貨日期和時間</a:t>
          </a:r>
          <a:r>
            <a:rPr lang="en-US" altLang="zh-TW" sz="24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24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883831" y="3449174"/>
        <a:ext cx="2769916" cy="827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4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800" cap="all" spc="200" baseline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 dirty="0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5068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1075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3459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marL="0">
              <a:defRPr sz="6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615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938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197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152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021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6586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337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1679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6CC80E1-6066-4131-8D38-507AAAC126C9}" type="datetimeFigureOut">
              <a:rPr lang="zh-TW" altLang="en-US" smtClean="0"/>
              <a:t>2018/2/26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2B21A1A-5F3D-4449-AF3B-FCEA84731B8B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1576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F1A3DD-C531-4016-89D5-3E21A5CBC9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051" y="1393794"/>
            <a:ext cx="10058400" cy="2602844"/>
          </a:xfrm>
        </p:spPr>
        <p:txBody>
          <a:bodyPr/>
          <a:lstStyle/>
          <a:p>
            <a:r>
              <a:rPr lang="zh-TW" altLang="en-US" dirty="0"/>
              <a:t>行動商務在傳統市場的運用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317CD13-30D6-4AF1-8FFE-F00176C545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sz="3200" dirty="0"/>
              <a:t>糰長飯糰</a:t>
            </a:r>
            <a:endParaRPr lang="en-US" altLang="zh-TW" sz="32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F36D381-2DA7-4F66-B46B-BFB773AFE07B}"/>
              </a:ext>
            </a:extLst>
          </p:cNvPr>
          <p:cNvSpPr/>
          <p:nvPr/>
        </p:nvSpPr>
        <p:spPr>
          <a:xfrm>
            <a:off x="7560991" y="5598620"/>
            <a:ext cx="3597460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</a:pPr>
            <a:r>
              <a:rPr lang="zh-TW" altLang="en-US" cap="all" spc="2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組員</a:t>
            </a:r>
            <a:r>
              <a:rPr lang="en-US" altLang="zh-TW" cap="all" spc="2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cap="all" spc="2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孫嘉宏、劉佪恩、林千祺</a:t>
            </a:r>
          </a:p>
        </p:txBody>
      </p:sp>
    </p:spTree>
    <p:extLst>
      <p:ext uri="{BB962C8B-B14F-4D97-AF65-F5344CB8AC3E}">
        <p14:creationId xmlns:p14="http://schemas.microsoft.com/office/powerpoint/2010/main" val="149898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E75ED7-E6CF-4C57-9E1F-41F72BBA2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行動商務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DCE5C3B-5A0F-4234-9754-24455E9B28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ClrTx/>
              <a:buFont typeface="+mj-lt"/>
              <a:buAutoNum type="arabicPeriod"/>
            </a:pPr>
            <a:r>
              <a:rPr lang="zh-TW" altLang="en-US" dirty="0"/>
              <a:t>點餐系統融入</a:t>
            </a:r>
            <a:r>
              <a:rPr lang="en-US" altLang="zh-TW" dirty="0"/>
              <a:t>3C</a:t>
            </a:r>
            <a:r>
              <a:rPr lang="zh-TW" altLang="en-US" dirty="0"/>
              <a:t>產品</a:t>
            </a:r>
            <a:endParaRPr lang="en-US" altLang="zh-TW" dirty="0"/>
          </a:p>
          <a:p>
            <a:pPr marL="742950" indent="-742950">
              <a:buClrTx/>
              <a:buFont typeface="+mj-lt"/>
              <a:buAutoNum type="arabicPeriod"/>
            </a:pPr>
            <a:r>
              <a:rPr lang="zh-TW" altLang="en-US" dirty="0"/>
              <a:t>運用高職所學來製作</a:t>
            </a:r>
            <a:r>
              <a:rPr lang="en-US" altLang="zh-TW" dirty="0"/>
              <a:t>App</a:t>
            </a:r>
            <a:r>
              <a:rPr lang="zh-TW" altLang="en-US" dirty="0"/>
              <a:t>訂單系統</a:t>
            </a:r>
            <a:endParaRPr lang="en-US" altLang="zh-TW" dirty="0"/>
          </a:p>
          <a:p>
            <a:pPr marL="742950" indent="-742950">
              <a:buClrTx/>
              <a:buFont typeface="+mj-lt"/>
              <a:buAutoNum type="arabicPeriod"/>
            </a:pPr>
            <a:r>
              <a:rPr lang="zh-TW" altLang="en-US" dirty="0"/>
              <a:t>協助傳統市場轉型</a:t>
            </a:r>
            <a:endParaRPr lang="en-US" altLang="zh-TW" dirty="0"/>
          </a:p>
          <a:p>
            <a:pPr marL="742950" indent="-742950">
              <a:buClrTx/>
              <a:buFont typeface="+mj-lt"/>
              <a:buAutoNum type="arabicPeriod"/>
            </a:pPr>
            <a:r>
              <a:rPr lang="zh-TW" altLang="en-US" dirty="0"/>
              <a:t>雲端運算</a:t>
            </a:r>
            <a:endParaRPr lang="en-US" altLang="zh-TW" dirty="0"/>
          </a:p>
          <a:p>
            <a:pPr marL="742950" indent="-742950">
              <a:buClrTx/>
              <a:buFont typeface="+mj-lt"/>
              <a:buAutoNum type="arabicPeriod"/>
            </a:pPr>
            <a:r>
              <a:rPr lang="zh-TW" altLang="en-US" dirty="0"/>
              <a:t>手指經濟</a:t>
            </a:r>
            <a:r>
              <a:rPr lang="en-US" altLang="zh-TW" dirty="0"/>
              <a:t>(</a:t>
            </a:r>
            <a:r>
              <a:rPr lang="zh-TW" altLang="en-US" dirty="0"/>
              <a:t>滑經濟</a:t>
            </a:r>
            <a:r>
              <a:rPr lang="en-US" altLang="zh-TW" dirty="0"/>
              <a:t>)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887F3A31-A08B-47A3-BD30-706F14F4E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351" y="3061305"/>
            <a:ext cx="4225003" cy="3238375"/>
          </a:xfrm>
          <a:prstGeom prst="rect">
            <a:avLst/>
          </a:prstGeom>
        </p:spPr>
      </p:pic>
      <p:pic>
        <p:nvPicPr>
          <p:cNvPr id="7" name="Picture 2" descr="「行動商務」的圖片搜尋結果">
            <a:extLst>
              <a:ext uri="{FF2B5EF4-FFF2-40B4-BE49-F238E27FC236}">
                <a16:creationId xmlns:a16="http://schemas.microsoft.com/office/drawing/2014/main" id="{D8B61EBA-503F-49B6-BD79-989674EF3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588" y="3231406"/>
            <a:ext cx="5209929" cy="306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84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BCD2F38-0A17-4930-B214-D29242A7A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429679"/>
            <a:ext cx="10058400" cy="1091953"/>
          </a:xfrm>
        </p:spPr>
        <p:txBody>
          <a:bodyPr/>
          <a:lstStyle/>
          <a:p>
            <a:pPr algn="ctr"/>
            <a:r>
              <a:rPr lang="en-US" altLang="zh-TW" dirty="0"/>
              <a:t>	SWOT</a:t>
            </a:r>
            <a:r>
              <a:rPr lang="zh-TW" altLang="en-US" dirty="0"/>
              <a:t>分析</a:t>
            </a:r>
          </a:p>
        </p:txBody>
      </p:sp>
      <p:graphicFrame>
        <p:nvGraphicFramePr>
          <p:cNvPr id="5" name="內容版面配置區 4">
            <a:extLst>
              <a:ext uri="{FF2B5EF4-FFF2-40B4-BE49-F238E27FC236}">
                <a16:creationId xmlns:a16="http://schemas.microsoft.com/office/drawing/2014/main" id="{B5F60299-E11C-4ECD-9784-A227A9B684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4704392"/>
              </p:ext>
            </p:extLst>
          </p:nvPr>
        </p:nvGraphicFramePr>
        <p:xfrm>
          <a:off x="1083076" y="1930005"/>
          <a:ext cx="10072604" cy="40726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3404">
                  <a:extLst>
                    <a:ext uri="{9D8B030D-6E8A-4147-A177-3AD203B41FA5}">
                      <a16:colId xmlns:a16="http://schemas.microsoft.com/office/drawing/2014/main" val="1416697804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1142955724"/>
                    </a:ext>
                  </a:extLst>
                </a:gridCol>
              </a:tblGrid>
              <a:tr h="364872">
                <a:tc>
                  <a:txBody>
                    <a:bodyPr/>
                    <a:lstStyle/>
                    <a:p>
                      <a:pPr algn="l"/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S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優勢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W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劣勢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636624"/>
                  </a:ext>
                </a:extLst>
              </a:tr>
              <a:tr h="1603745"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配料種類多樣化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客製化商品，易受青睞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老闆自己營銷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配料可自行研發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店家位置在市場，停車不易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產品易受模仿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營業時間侷限早上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新顧客選購時間太長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920589"/>
                  </a:ext>
                </a:extLst>
              </a:tr>
              <a:tr h="454650"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機會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T</a:t>
                      </a: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威脅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489740"/>
                  </a:ext>
                </a:extLst>
              </a:tr>
              <a:tr h="1285691"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可搭配飲料一起販售，增加收益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客戶來源多樣化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顧客可自行選購，增添新鮮感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可搭配手機行銷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剩餘食材保存不易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小攤販容易被驅趕</a:t>
                      </a:r>
                      <a:endParaRPr lang="en-US" altLang="zh-TW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zh-TW" altLang="en-US" sz="24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飯糰並非早餐唯一選擇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251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414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DFDD409-E87C-494D-A39C-94B550953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dirty="0"/>
              <a:t>手機</a:t>
            </a:r>
            <a:r>
              <a:rPr lang="en-US" altLang="zh-TW" dirty="0"/>
              <a:t>app</a:t>
            </a:r>
            <a:r>
              <a:rPr lang="zh-TW" altLang="en-US" dirty="0"/>
              <a:t>訂單系統架構圖</a:t>
            </a:r>
          </a:p>
        </p:txBody>
      </p:sp>
      <p:graphicFrame>
        <p:nvGraphicFramePr>
          <p:cNvPr id="4" name="內容版面配置區 3">
            <a:extLst>
              <a:ext uri="{FF2B5EF4-FFF2-40B4-BE49-F238E27FC236}">
                <a16:creationId xmlns:a16="http://schemas.microsoft.com/office/drawing/2014/main" id="{1935DDCC-4A17-404E-84DF-ADE384024C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1404660"/>
              </p:ext>
            </p:extLst>
          </p:nvPr>
        </p:nvGraphicFramePr>
        <p:xfrm>
          <a:off x="1674011" y="1855432"/>
          <a:ext cx="8828272" cy="4403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4" name="直線接點 13">
            <a:extLst>
              <a:ext uri="{FF2B5EF4-FFF2-40B4-BE49-F238E27FC236}">
                <a16:creationId xmlns:a16="http://schemas.microsoft.com/office/drawing/2014/main" id="{AE6429AA-3608-4C27-A198-039A0F3AD25D}"/>
              </a:ext>
            </a:extLst>
          </p:cNvPr>
          <p:cNvCxnSpPr/>
          <p:nvPr/>
        </p:nvCxnSpPr>
        <p:spPr>
          <a:xfrm>
            <a:off x="3364637" y="4021584"/>
            <a:ext cx="0" cy="126950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A37D195B-FADA-4D7D-A3E7-86FE131B1F02}"/>
              </a:ext>
            </a:extLst>
          </p:cNvPr>
          <p:cNvCxnSpPr/>
          <p:nvPr/>
        </p:nvCxnSpPr>
        <p:spPr>
          <a:xfrm>
            <a:off x="4305670" y="4021584"/>
            <a:ext cx="0" cy="126950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2852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2B9A7BB-3CE8-4C9E-95BD-683DE8192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未來發展趨勢與展望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9A7E85D-73D7-4FD3-B462-1F3F03331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/>
          <a:lstStyle/>
          <a:p>
            <a:pPr marL="742950" indent="-742950">
              <a:buClr>
                <a:schemeClr val="tx1"/>
              </a:buClr>
              <a:buFont typeface="+mj-lt"/>
              <a:buAutoNum type="arabicPeriod"/>
            </a:pPr>
            <a:r>
              <a:rPr lang="zh-TW" altLang="en-US" dirty="0"/>
              <a:t>行動點餐已是未來趨勢</a:t>
            </a:r>
            <a:endParaRPr lang="en-US" altLang="zh-TW" dirty="0"/>
          </a:p>
          <a:p>
            <a:pPr marL="742950" indent="-742950">
              <a:buClr>
                <a:schemeClr val="tx1"/>
              </a:buClr>
              <a:buFont typeface="+mj-lt"/>
              <a:buAutoNum type="arabicPeriod"/>
            </a:pPr>
            <a:r>
              <a:rPr lang="zh-TW" altLang="en-US" dirty="0"/>
              <a:t>提高生活品質</a:t>
            </a:r>
            <a:endParaRPr lang="en-US" altLang="zh-TW" dirty="0"/>
          </a:p>
          <a:p>
            <a:pPr marL="742950" indent="-742950">
              <a:buClr>
                <a:schemeClr val="tx1"/>
              </a:buClr>
              <a:buFont typeface="+mj-lt"/>
              <a:buAutoNum type="arabicPeriod"/>
            </a:pPr>
            <a:r>
              <a:rPr lang="zh-TW" altLang="en-US" dirty="0"/>
              <a:t>更具商機與競爭力</a:t>
            </a:r>
            <a:endParaRPr lang="en-US" altLang="zh-TW" dirty="0"/>
          </a:p>
          <a:p>
            <a:pPr marL="742950" indent="-742950">
              <a:buClr>
                <a:schemeClr val="tx1"/>
              </a:buClr>
              <a:buFont typeface="+mj-lt"/>
              <a:buAutoNum type="arabicPeriod"/>
            </a:pPr>
            <a:r>
              <a:rPr lang="zh-TW" altLang="en-US" dirty="0"/>
              <a:t>善用網路市場到最大化</a:t>
            </a:r>
            <a:endParaRPr lang="en-US" altLang="zh-TW" dirty="0"/>
          </a:p>
          <a:p>
            <a:pPr marL="0" indent="0">
              <a:buClr>
                <a:schemeClr val="tx1"/>
              </a:buClr>
              <a:buNone/>
            </a:pPr>
            <a:endParaRPr lang="en-US" altLang="zh-TW" dirty="0"/>
          </a:p>
          <a:p>
            <a:pPr marL="0" indent="0">
              <a:buClr>
                <a:schemeClr val="tx1"/>
              </a:buClr>
              <a:buNone/>
            </a:pPr>
            <a:endParaRPr lang="en-US" altLang="zh-TW" dirty="0"/>
          </a:p>
          <a:p>
            <a:pPr marL="742950" indent="-742950">
              <a:buClr>
                <a:schemeClr val="tx1"/>
              </a:buClr>
              <a:buFont typeface="+mj-lt"/>
              <a:buAutoNum type="arabicPeriod"/>
            </a:pPr>
            <a:endParaRPr lang="en-US" altLang="zh-TW" dirty="0"/>
          </a:p>
          <a:p>
            <a:pPr marL="742950" indent="-742950">
              <a:buClr>
                <a:schemeClr val="tx1"/>
              </a:buClr>
              <a:buFont typeface="+mj-lt"/>
              <a:buAutoNum type="arabicPeriod"/>
            </a:pP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EC6C16B-E95A-4090-85AE-EEE3D04DE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906" y="2991608"/>
            <a:ext cx="4295774" cy="287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34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218</Words>
  <Application>Microsoft Office PowerPoint</Application>
  <PresentationFormat>寬螢幕</PresentationFormat>
  <Paragraphs>48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1" baseType="lpstr">
      <vt:lpstr>微軟正黑體</vt:lpstr>
      <vt:lpstr>新細明體</vt:lpstr>
      <vt:lpstr>Arial</vt:lpstr>
      <vt:lpstr>Calibri</vt:lpstr>
      <vt:lpstr>Calibri Light</vt:lpstr>
      <vt:lpstr>回顧</vt:lpstr>
      <vt:lpstr>行動商務在傳統市場的運用</vt:lpstr>
      <vt:lpstr>行動商務</vt:lpstr>
      <vt:lpstr> SWOT分析</vt:lpstr>
      <vt:lpstr>手機app訂單系統架構圖</vt:lpstr>
      <vt:lpstr>未來發展趨勢與展望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行動商務在傳統市場的運用</dc:title>
  <dc:creator>office365</dc:creator>
  <cp:lastModifiedBy>office365</cp:lastModifiedBy>
  <cp:revision>22</cp:revision>
  <dcterms:created xsi:type="dcterms:W3CDTF">2018-02-25T13:16:26Z</dcterms:created>
  <dcterms:modified xsi:type="dcterms:W3CDTF">2018-02-26T14:30:43Z</dcterms:modified>
</cp:coreProperties>
</file>