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0" r:id="rId3"/>
    <p:sldId id="259" r:id="rId4"/>
    <p:sldId id="258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ACA05B-6ABC-409F-A1BC-62DEC7039934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A4D5D4BE-E168-4AF0-BC56-EF5D5D74C7B4}">
      <dgm:prSet phldrT="[文字]"/>
      <dgm:spPr/>
      <dgm:t>
        <a:bodyPr/>
        <a:lstStyle/>
        <a:p>
          <a:r>
            <a:rPr lang="zh-TW" altLang="en-US"/>
            <a:t>產品</a:t>
          </a:r>
          <a:r>
            <a:rPr lang="en-US" altLang="en-US" dirty="0"/>
            <a:t>(</a:t>
          </a:r>
          <a:r>
            <a:rPr lang="af-ZA" altLang="en-US" dirty="0" err="1"/>
            <a:t>Produce</a:t>
          </a:r>
          <a:r>
            <a:rPr lang="en-US" altLang="en-US" dirty="0"/>
            <a:t>)</a:t>
          </a:r>
          <a:r>
            <a:rPr lang="zh-TW" altLang="en-US" dirty="0"/>
            <a:t> </a:t>
          </a:r>
        </a:p>
      </dgm:t>
    </dgm:pt>
    <dgm:pt modelId="{49B824F9-4C47-4B1A-B249-AF8627AAF925}" type="parTrans" cxnId="{9A03A9C9-EA63-4350-81AD-9B64B0FB5533}">
      <dgm:prSet/>
      <dgm:spPr/>
      <dgm:t>
        <a:bodyPr/>
        <a:lstStyle/>
        <a:p>
          <a:endParaRPr lang="zh-TW" altLang="en-US"/>
        </a:p>
      </dgm:t>
    </dgm:pt>
    <dgm:pt modelId="{7DEE2B64-28C7-4CA7-9F05-443808AF49B8}" type="sibTrans" cxnId="{9A03A9C9-EA63-4350-81AD-9B64B0FB5533}">
      <dgm:prSet/>
      <dgm:spPr/>
      <dgm:t>
        <a:bodyPr/>
        <a:lstStyle/>
        <a:p>
          <a:endParaRPr lang="zh-TW" altLang="en-US"/>
        </a:p>
      </dgm:t>
    </dgm:pt>
    <dgm:pt modelId="{E1CBB082-C7CD-4062-A1F1-4E15E355A62D}">
      <dgm:prSet phldrT="[文字]"/>
      <dgm:spPr/>
      <dgm:t>
        <a:bodyPr/>
        <a:lstStyle/>
        <a:p>
          <a:r>
            <a:rPr lang="zh-TW" altLang="zh-TW"/>
            <a:t>通路</a:t>
          </a:r>
          <a:r>
            <a:rPr lang="en-US" altLang="zh-TW" dirty="0"/>
            <a:t>(</a:t>
          </a:r>
          <a:r>
            <a:rPr lang="af-ZA" altLang="zh-TW" dirty="0" err="1"/>
            <a:t>Place</a:t>
          </a:r>
          <a:r>
            <a:rPr lang="en-US" altLang="zh-TW" dirty="0"/>
            <a:t>)</a:t>
          </a:r>
          <a:r>
            <a:rPr lang="zh-TW" altLang="zh-TW" dirty="0"/>
            <a:t> </a:t>
          </a:r>
          <a:endParaRPr lang="en-US" altLang="zh-TW" dirty="0"/>
        </a:p>
      </dgm:t>
    </dgm:pt>
    <dgm:pt modelId="{CA9D2366-9533-4BBA-8B52-DBD91E59CB9C}" type="parTrans" cxnId="{C16F0DAE-F0CD-486D-A1C0-8F9F4CA666A1}">
      <dgm:prSet/>
      <dgm:spPr/>
      <dgm:t>
        <a:bodyPr/>
        <a:lstStyle/>
        <a:p>
          <a:endParaRPr lang="zh-TW" altLang="en-US"/>
        </a:p>
      </dgm:t>
    </dgm:pt>
    <dgm:pt modelId="{A0CD3B2D-00A6-4677-A6CF-6935278DA73F}" type="sibTrans" cxnId="{C16F0DAE-F0CD-486D-A1C0-8F9F4CA666A1}">
      <dgm:prSet/>
      <dgm:spPr/>
      <dgm:t>
        <a:bodyPr/>
        <a:lstStyle/>
        <a:p>
          <a:endParaRPr lang="zh-TW" altLang="en-US"/>
        </a:p>
      </dgm:t>
    </dgm:pt>
    <dgm:pt modelId="{27539683-35D2-4325-908B-4A14D677F7ED}">
      <dgm:prSet phldrT="[文字]"/>
      <dgm:spPr/>
      <dgm:t>
        <a:bodyPr/>
        <a:lstStyle/>
        <a:p>
          <a:r>
            <a:rPr lang="zh-TW" altLang="en-US"/>
            <a:t>推廣</a:t>
          </a:r>
          <a:r>
            <a:rPr lang="en-US" altLang="en-US" dirty="0"/>
            <a:t>(</a:t>
          </a:r>
          <a:r>
            <a:rPr lang="af-ZA" altLang="en-US" dirty="0" err="1"/>
            <a:t>Promotion</a:t>
          </a:r>
          <a:r>
            <a:rPr lang="en-US" altLang="en-US" dirty="0"/>
            <a:t>)</a:t>
          </a:r>
          <a:endParaRPr lang="zh-TW" altLang="en-US" dirty="0"/>
        </a:p>
      </dgm:t>
    </dgm:pt>
    <dgm:pt modelId="{39E23EC3-1A44-4D01-8B73-066B11B6C4E9}" type="parTrans" cxnId="{EED3B103-9484-4624-984C-F998F339529E}">
      <dgm:prSet/>
      <dgm:spPr/>
      <dgm:t>
        <a:bodyPr/>
        <a:lstStyle/>
        <a:p>
          <a:endParaRPr lang="zh-TW" altLang="en-US"/>
        </a:p>
      </dgm:t>
    </dgm:pt>
    <dgm:pt modelId="{2F6E26F0-C944-462D-B429-C1725A37E778}" type="sibTrans" cxnId="{EED3B103-9484-4624-984C-F998F339529E}">
      <dgm:prSet/>
      <dgm:spPr/>
      <dgm:t>
        <a:bodyPr/>
        <a:lstStyle/>
        <a:p>
          <a:endParaRPr lang="zh-TW" altLang="en-US"/>
        </a:p>
      </dgm:t>
    </dgm:pt>
    <dgm:pt modelId="{9BDE8E80-5BFC-4064-83E0-5C56FB53F03C}">
      <dgm:prSet phldrT="[文字]"/>
      <dgm:spPr/>
      <dgm:t>
        <a:bodyPr/>
        <a:lstStyle/>
        <a:p>
          <a:r>
            <a:rPr lang="zh-TW" altLang="en-US"/>
            <a:t>價格</a:t>
          </a:r>
          <a:r>
            <a:rPr lang="en-US" altLang="en-US" dirty="0"/>
            <a:t>(</a:t>
          </a:r>
          <a:r>
            <a:rPr lang="af-ZA" altLang="en-US" dirty="0"/>
            <a:t>Price</a:t>
          </a:r>
          <a:r>
            <a:rPr lang="en-US" altLang="en-US" dirty="0"/>
            <a:t>)</a:t>
          </a:r>
          <a:r>
            <a:rPr lang="zh-TW" altLang="en-US" dirty="0"/>
            <a:t> </a:t>
          </a:r>
        </a:p>
      </dgm:t>
    </dgm:pt>
    <dgm:pt modelId="{1457AE30-53C1-4CF7-BA9A-71104FE1A57A}" type="parTrans" cxnId="{3C2F75A3-2414-4308-A0CE-1EA6F9A30409}">
      <dgm:prSet/>
      <dgm:spPr/>
    </dgm:pt>
    <dgm:pt modelId="{B7FF7F85-FFDD-49BF-8FA9-D258BFFA9AC2}" type="sibTrans" cxnId="{3C2F75A3-2414-4308-A0CE-1EA6F9A30409}">
      <dgm:prSet/>
      <dgm:spPr/>
    </dgm:pt>
    <dgm:pt modelId="{28F721B5-C783-4156-8A43-12D455C1B259}" type="pres">
      <dgm:prSet presAssocID="{65ACA05B-6ABC-409F-A1BC-62DEC70399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9E157F6-54BA-4B11-8A82-5373326C1542}" type="pres">
      <dgm:prSet presAssocID="{A4D5D4BE-E168-4AF0-BC56-EF5D5D74C7B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DB39779-E6E6-4075-8097-030EE13E4B36}" type="pres">
      <dgm:prSet presAssocID="{A4D5D4BE-E168-4AF0-BC56-EF5D5D74C7B4}" presName="spNode" presStyleCnt="0"/>
      <dgm:spPr/>
    </dgm:pt>
    <dgm:pt modelId="{14D76C26-13FD-4DAC-A6F3-EAA4267E1B63}" type="pres">
      <dgm:prSet presAssocID="{7DEE2B64-28C7-4CA7-9F05-443808AF49B8}" presName="sibTrans" presStyleLbl="sibTrans1D1" presStyleIdx="0" presStyleCnt="4"/>
      <dgm:spPr/>
      <dgm:t>
        <a:bodyPr/>
        <a:lstStyle/>
        <a:p>
          <a:endParaRPr lang="zh-TW" altLang="en-US"/>
        </a:p>
      </dgm:t>
    </dgm:pt>
    <dgm:pt modelId="{40C75BE8-43FC-4DCF-9629-3613484665D7}" type="pres">
      <dgm:prSet presAssocID="{E1CBB082-C7CD-4062-A1F1-4E15E355A62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BE5A37F-C23B-4182-B386-118BEB72AE33}" type="pres">
      <dgm:prSet presAssocID="{E1CBB082-C7CD-4062-A1F1-4E15E355A62D}" presName="spNode" presStyleCnt="0"/>
      <dgm:spPr/>
    </dgm:pt>
    <dgm:pt modelId="{BB07BF61-0453-41F6-9D15-67AB00F4F25D}" type="pres">
      <dgm:prSet presAssocID="{A0CD3B2D-00A6-4677-A6CF-6935278DA73F}" presName="sibTrans" presStyleLbl="sibTrans1D1" presStyleIdx="1" presStyleCnt="4"/>
      <dgm:spPr/>
      <dgm:t>
        <a:bodyPr/>
        <a:lstStyle/>
        <a:p>
          <a:endParaRPr lang="zh-TW" altLang="en-US"/>
        </a:p>
      </dgm:t>
    </dgm:pt>
    <dgm:pt modelId="{7FAE3404-47F3-49E6-B96F-4390EF0810C6}" type="pres">
      <dgm:prSet presAssocID="{27539683-35D2-4325-908B-4A14D677F7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4163D47-E024-43F2-928E-2035C5888970}" type="pres">
      <dgm:prSet presAssocID="{27539683-35D2-4325-908B-4A14D677F7ED}" presName="spNode" presStyleCnt="0"/>
      <dgm:spPr/>
    </dgm:pt>
    <dgm:pt modelId="{8CC6111D-B4C2-4E8A-B477-D57BABD769C3}" type="pres">
      <dgm:prSet presAssocID="{2F6E26F0-C944-462D-B429-C1725A37E778}" presName="sibTrans" presStyleLbl="sibTrans1D1" presStyleIdx="2" presStyleCnt="4"/>
      <dgm:spPr/>
      <dgm:t>
        <a:bodyPr/>
        <a:lstStyle/>
        <a:p>
          <a:endParaRPr lang="zh-TW" altLang="en-US"/>
        </a:p>
      </dgm:t>
    </dgm:pt>
    <dgm:pt modelId="{C81A711B-00D8-4DDC-9350-024543CE90BF}" type="pres">
      <dgm:prSet presAssocID="{9BDE8E80-5BFC-4064-83E0-5C56FB53F03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A167929-7C0C-4E48-B572-5F584F701041}" type="pres">
      <dgm:prSet presAssocID="{9BDE8E80-5BFC-4064-83E0-5C56FB53F03C}" presName="spNode" presStyleCnt="0"/>
      <dgm:spPr/>
    </dgm:pt>
    <dgm:pt modelId="{5943BB52-79FB-4072-931D-02A2A2D2E1D3}" type="pres">
      <dgm:prSet presAssocID="{B7FF7F85-FFDD-49BF-8FA9-D258BFFA9AC2}" presName="sibTrans" presStyleLbl="sibTrans1D1" presStyleIdx="3" presStyleCnt="4"/>
      <dgm:spPr/>
    </dgm:pt>
  </dgm:ptLst>
  <dgm:cxnLst>
    <dgm:cxn modelId="{AC1CB451-EB20-4E77-9E6C-7B4A042F3AB8}" type="presOf" srcId="{2F6E26F0-C944-462D-B429-C1725A37E778}" destId="{8CC6111D-B4C2-4E8A-B477-D57BABD769C3}" srcOrd="0" destOrd="0" presId="urn:microsoft.com/office/officeart/2005/8/layout/cycle6"/>
    <dgm:cxn modelId="{EED3B103-9484-4624-984C-F998F339529E}" srcId="{65ACA05B-6ABC-409F-A1BC-62DEC7039934}" destId="{27539683-35D2-4325-908B-4A14D677F7ED}" srcOrd="2" destOrd="0" parTransId="{39E23EC3-1A44-4D01-8B73-066B11B6C4E9}" sibTransId="{2F6E26F0-C944-462D-B429-C1725A37E778}"/>
    <dgm:cxn modelId="{9DF48CE2-A8CB-4DD9-98E2-F1D05E544F18}" type="presOf" srcId="{27539683-35D2-4325-908B-4A14D677F7ED}" destId="{7FAE3404-47F3-49E6-B96F-4390EF0810C6}" srcOrd="0" destOrd="0" presId="urn:microsoft.com/office/officeart/2005/8/layout/cycle6"/>
    <dgm:cxn modelId="{42DA8EFE-AFF9-488F-A99B-EB2DEC9118E9}" type="presOf" srcId="{A4D5D4BE-E168-4AF0-BC56-EF5D5D74C7B4}" destId="{39E157F6-54BA-4B11-8A82-5373326C1542}" srcOrd="0" destOrd="0" presId="urn:microsoft.com/office/officeart/2005/8/layout/cycle6"/>
    <dgm:cxn modelId="{178C561C-6829-407C-984F-ABB2AEC5C2E0}" type="presOf" srcId="{7DEE2B64-28C7-4CA7-9F05-443808AF49B8}" destId="{14D76C26-13FD-4DAC-A6F3-EAA4267E1B63}" srcOrd="0" destOrd="0" presId="urn:microsoft.com/office/officeart/2005/8/layout/cycle6"/>
    <dgm:cxn modelId="{3134618A-BE2F-4B04-8592-6484DD9D90EB}" type="presOf" srcId="{9BDE8E80-5BFC-4064-83E0-5C56FB53F03C}" destId="{C81A711B-00D8-4DDC-9350-024543CE90BF}" srcOrd="0" destOrd="0" presId="urn:microsoft.com/office/officeart/2005/8/layout/cycle6"/>
    <dgm:cxn modelId="{9A03A9C9-EA63-4350-81AD-9B64B0FB5533}" srcId="{65ACA05B-6ABC-409F-A1BC-62DEC7039934}" destId="{A4D5D4BE-E168-4AF0-BC56-EF5D5D74C7B4}" srcOrd="0" destOrd="0" parTransId="{49B824F9-4C47-4B1A-B249-AF8627AAF925}" sibTransId="{7DEE2B64-28C7-4CA7-9F05-443808AF49B8}"/>
    <dgm:cxn modelId="{3C2F75A3-2414-4308-A0CE-1EA6F9A30409}" srcId="{65ACA05B-6ABC-409F-A1BC-62DEC7039934}" destId="{9BDE8E80-5BFC-4064-83E0-5C56FB53F03C}" srcOrd="3" destOrd="0" parTransId="{1457AE30-53C1-4CF7-BA9A-71104FE1A57A}" sibTransId="{B7FF7F85-FFDD-49BF-8FA9-D258BFFA9AC2}"/>
    <dgm:cxn modelId="{CCC35A99-5BD9-48A7-9FD0-47A09B758D9C}" type="presOf" srcId="{65ACA05B-6ABC-409F-A1BC-62DEC7039934}" destId="{28F721B5-C783-4156-8A43-12D455C1B259}" srcOrd="0" destOrd="0" presId="urn:microsoft.com/office/officeart/2005/8/layout/cycle6"/>
    <dgm:cxn modelId="{FD7E661C-1FA7-4205-832D-0609F90ECB68}" type="presOf" srcId="{A0CD3B2D-00A6-4677-A6CF-6935278DA73F}" destId="{BB07BF61-0453-41F6-9D15-67AB00F4F25D}" srcOrd="0" destOrd="0" presId="urn:microsoft.com/office/officeart/2005/8/layout/cycle6"/>
    <dgm:cxn modelId="{C16F0DAE-F0CD-486D-A1C0-8F9F4CA666A1}" srcId="{65ACA05B-6ABC-409F-A1BC-62DEC7039934}" destId="{E1CBB082-C7CD-4062-A1F1-4E15E355A62D}" srcOrd="1" destOrd="0" parTransId="{CA9D2366-9533-4BBA-8B52-DBD91E59CB9C}" sibTransId="{A0CD3B2D-00A6-4677-A6CF-6935278DA73F}"/>
    <dgm:cxn modelId="{9F2B6689-0E98-4FBB-AEA7-8320F89758E2}" type="presOf" srcId="{B7FF7F85-FFDD-49BF-8FA9-D258BFFA9AC2}" destId="{5943BB52-79FB-4072-931D-02A2A2D2E1D3}" srcOrd="0" destOrd="0" presId="urn:microsoft.com/office/officeart/2005/8/layout/cycle6"/>
    <dgm:cxn modelId="{8FED2E9B-0821-433A-84B6-45C13983553D}" type="presOf" srcId="{E1CBB082-C7CD-4062-A1F1-4E15E355A62D}" destId="{40C75BE8-43FC-4DCF-9629-3613484665D7}" srcOrd="0" destOrd="0" presId="urn:microsoft.com/office/officeart/2005/8/layout/cycle6"/>
    <dgm:cxn modelId="{A7E41EB5-01D1-4DFC-BA86-BEC4E477F523}" type="presParOf" srcId="{28F721B5-C783-4156-8A43-12D455C1B259}" destId="{39E157F6-54BA-4B11-8A82-5373326C1542}" srcOrd="0" destOrd="0" presId="urn:microsoft.com/office/officeart/2005/8/layout/cycle6"/>
    <dgm:cxn modelId="{E8E2E75D-1775-49B7-8665-B2A627C50963}" type="presParOf" srcId="{28F721B5-C783-4156-8A43-12D455C1B259}" destId="{2DB39779-E6E6-4075-8097-030EE13E4B36}" srcOrd="1" destOrd="0" presId="urn:microsoft.com/office/officeart/2005/8/layout/cycle6"/>
    <dgm:cxn modelId="{636340D6-E42C-48BA-B828-828E1CA9CD2F}" type="presParOf" srcId="{28F721B5-C783-4156-8A43-12D455C1B259}" destId="{14D76C26-13FD-4DAC-A6F3-EAA4267E1B63}" srcOrd="2" destOrd="0" presId="urn:microsoft.com/office/officeart/2005/8/layout/cycle6"/>
    <dgm:cxn modelId="{8C7B9B9D-67EA-4205-9A7C-9E3F3C5F4494}" type="presParOf" srcId="{28F721B5-C783-4156-8A43-12D455C1B259}" destId="{40C75BE8-43FC-4DCF-9629-3613484665D7}" srcOrd="3" destOrd="0" presId="urn:microsoft.com/office/officeart/2005/8/layout/cycle6"/>
    <dgm:cxn modelId="{AF8B972D-4FB7-4ABC-8AD0-57BABC359B64}" type="presParOf" srcId="{28F721B5-C783-4156-8A43-12D455C1B259}" destId="{CBE5A37F-C23B-4182-B386-118BEB72AE33}" srcOrd="4" destOrd="0" presId="urn:microsoft.com/office/officeart/2005/8/layout/cycle6"/>
    <dgm:cxn modelId="{4B0CA714-2329-4156-A358-86B2853B5F33}" type="presParOf" srcId="{28F721B5-C783-4156-8A43-12D455C1B259}" destId="{BB07BF61-0453-41F6-9D15-67AB00F4F25D}" srcOrd="5" destOrd="0" presId="urn:microsoft.com/office/officeart/2005/8/layout/cycle6"/>
    <dgm:cxn modelId="{5DAD27E2-AF65-4A9E-B126-E57F78C5709E}" type="presParOf" srcId="{28F721B5-C783-4156-8A43-12D455C1B259}" destId="{7FAE3404-47F3-49E6-B96F-4390EF0810C6}" srcOrd="6" destOrd="0" presId="urn:microsoft.com/office/officeart/2005/8/layout/cycle6"/>
    <dgm:cxn modelId="{8391C384-3712-4AE7-9022-5F48FC7032A0}" type="presParOf" srcId="{28F721B5-C783-4156-8A43-12D455C1B259}" destId="{B4163D47-E024-43F2-928E-2035C5888970}" srcOrd="7" destOrd="0" presId="urn:microsoft.com/office/officeart/2005/8/layout/cycle6"/>
    <dgm:cxn modelId="{8B22249F-3041-4595-ABF9-F778855BCBBD}" type="presParOf" srcId="{28F721B5-C783-4156-8A43-12D455C1B259}" destId="{8CC6111D-B4C2-4E8A-B477-D57BABD769C3}" srcOrd="8" destOrd="0" presId="urn:microsoft.com/office/officeart/2005/8/layout/cycle6"/>
    <dgm:cxn modelId="{74B1C8F5-7F38-493F-BC86-ACBC3A12ECE2}" type="presParOf" srcId="{28F721B5-C783-4156-8A43-12D455C1B259}" destId="{C81A711B-00D8-4DDC-9350-024543CE90BF}" srcOrd="9" destOrd="0" presId="urn:microsoft.com/office/officeart/2005/8/layout/cycle6"/>
    <dgm:cxn modelId="{01CD2D92-B0B9-4187-A05C-A98ECB67C303}" type="presParOf" srcId="{28F721B5-C783-4156-8A43-12D455C1B259}" destId="{9A167929-7C0C-4E48-B572-5F584F701041}" srcOrd="10" destOrd="0" presId="urn:microsoft.com/office/officeart/2005/8/layout/cycle6"/>
    <dgm:cxn modelId="{07FA3E87-25C3-4EFF-B6B1-E7CC5A1F7A06}" type="presParOf" srcId="{28F721B5-C783-4156-8A43-12D455C1B259}" destId="{5943BB52-79FB-4072-931D-02A2A2D2E1D3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3BAFAC-4268-4328-B70F-1379CBBC23B2}" type="doc">
      <dgm:prSet loTypeId="urn:microsoft.com/office/officeart/2005/8/layout/hProcess9" loCatId="process" qsTypeId="urn:microsoft.com/office/officeart/2005/8/quickstyle/simple5" qsCatId="simple" csTypeId="urn:microsoft.com/office/officeart/2005/8/colors/accent1_2" csCatId="accent1" phldr="1"/>
      <dgm:spPr/>
    </dgm:pt>
    <dgm:pt modelId="{4CDF483C-248B-4B3D-A747-C9AC3E9CD7F9}">
      <dgm:prSet phldrT="[文字]"/>
      <dgm:spPr/>
      <dgm:t>
        <a:bodyPr/>
        <a:lstStyle/>
        <a:p>
          <a:r>
            <a:rPr lang="zh-TW" altLang="en-US">
              <a:latin typeface="Consolas"/>
            </a:rPr>
            <a:t>確立研究目的</a:t>
          </a:r>
          <a:endParaRPr lang="zh-TW" altLang="en-US" sz="3000">
            <a:solidFill>
              <a:srgbClr val="010000"/>
            </a:solidFill>
            <a:latin typeface="Consolas"/>
          </a:endParaRPr>
        </a:p>
      </dgm:t>
    </dgm:pt>
    <dgm:pt modelId="{A7F43181-120B-43E1-95B8-7F4C97D47A92}" type="parTrans" cxnId="{06FB37B4-4654-4B8F-98BE-D937C5F2E9D6}">
      <dgm:prSet/>
      <dgm:spPr/>
    </dgm:pt>
    <dgm:pt modelId="{5726C06B-17AE-4DBE-A69D-5A7D5E013F51}" type="sibTrans" cxnId="{06FB37B4-4654-4B8F-98BE-D937C5F2E9D6}">
      <dgm:prSet/>
      <dgm:spPr/>
      <dgm:t>
        <a:bodyPr/>
        <a:lstStyle/>
        <a:p>
          <a:endParaRPr lang="zh-TW" altLang="en-US"/>
        </a:p>
      </dgm:t>
    </dgm:pt>
    <dgm:pt modelId="{E30D3280-9608-4464-B628-712D3F92F712}">
      <dgm:prSet phldrT="[文字]"/>
      <dgm:spPr/>
      <dgm:t>
        <a:bodyPr/>
        <a:lstStyle/>
        <a:p>
          <a:r>
            <a:rPr lang="zh-TW" altLang="en-US">
              <a:latin typeface="Consolas"/>
            </a:rPr>
            <a:t>擬定研究方法</a:t>
          </a:r>
        </a:p>
      </dgm:t>
    </dgm:pt>
    <dgm:pt modelId="{34267FD4-3731-414B-B4F9-92D12094DD07}" type="parTrans" cxnId="{24845B71-66A3-4C94-A315-104B0B1EA4B4}">
      <dgm:prSet/>
      <dgm:spPr/>
    </dgm:pt>
    <dgm:pt modelId="{C478FF17-7477-413B-B196-DB6C2041DA99}" type="sibTrans" cxnId="{24845B71-66A3-4C94-A315-104B0B1EA4B4}">
      <dgm:prSet/>
      <dgm:spPr/>
      <dgm:t>
        <a:bodyPr/>
        <a:lstStyle/>
        <a:p>
          <a:endParaRPr lang="zh-TW" altLang="en-US"/>
        </a:p>
      </dgm:t>
    </dgm:pt>
    <dgm:pt modelId="{E4B237E2-4974-42DE-8C73-BB8DC3EBB694}">
      <dgm:prSet phldrT="[文字]"/>
      <dgm:spPr/>
      <dgm:t>
        <a:bodyPr/>
        <a:lstStyle/>
        <a:p>
          <a:r>
            <a:rPr lang="zh-TW" altLang="en-US">
              <a:latin typeface="Consolas"/>
            </a:rPr>
            <a:t>進行文獻探討</a:t>
          </a:r>
        </a:p>
      </dgm:t>
    </dgm:pt>
    <dgm:pt modelId="{76FE7CC5-1D29-44DC-919B-857CC052D800}" type="parTrans" cxnId="{529F70C2-9B38-46D5-A029-2DE2DDE166EE}">
      <dgm:prSet/>
      <dgm:spPr/>
    </dgm:pt>
    <dgm:pt modelId="{0FDE7300-E9CC-44FD-A4FB-0AA84148A096}" type="sibTrans" cxnId="{529F70C2-9B38-46D5-A029-2DE2DDE166EE}">
      <dgm:prSet/>
      <dgm:spPr/>
      <dgm:t>
        <a:bodyPr/>
        <a:lstStyle/>
        <a:p>
          <a:endParaRPr lang="zh-TW" altLang="en-US"/>
        </a:p>
      </dgm:t>
    </dgm:pt>
    <dgm:pt modelId="{8006C799-EFDC-4142-B0DD-52775EB769AD}">
      <dgm:prSet phldrT="[文字]"/>
      <dgm:spPr/>
      <dgm:t>
        <a:bodyPr/>
        <a:lstStyle/>
        <a:p>
          <a:r>
            <a:rPr lang="zh-TW" altLang="en-US">
              <a:latin typeface="Consolas"/>
            </a:rPr>
            <a:t>進行 </a:t>
          </a:r>
          <a:r>
            <a:rPr lang="af-ZA" altLang="en-US" dirty="0">
              <a:latin typeface="Consolas"/>
            </a:rPr>
            <a:t>SWOT</a:t>
          </a:r>
          <a:r>
            <a:rPr lang="zh-TW" altLang="en-US">
              <a:latin typeface="Consolas"/>
            </a:rPr>
            <a:t>分析</a:t>
          </a:r>
        </a:p>
      </dgm:t>
    </dgm:pt>
    <dgm:pt modelId="{68CFB95F-9E93-41F3-BD49-D01901E563AA}" type="parTrans" cxnId="{0BF7BFEA-60E5-4D48-BF6B-D71D9840E5C3}">
      <dgm:prSet/>
      <dgm:spPr/>
    </dgm:pt>
    <dgm:pt modelId="{45C6D779-35E0-4FFA-BE92-E1AD270815F6}" type="sibTrans" cxnId="{0BF7BFEA-60E5-4D48-BF6B-D71D9840E5C3}">
      <dgm:prSet/>
      <dgm:spPr/>
      <dgm:t>
        <a:bodyPr/>
        <a:lstStyle/>
        <a:p>
          <a:endParaRPr lang="zh-TW" altLang="en-US"/>
        </a:p>
      </dgm:t>
    </dgm:pt>
    <dgm:pt modelId="{A0FE47B5-9B22-4CBE-8DE5-302AAD5B6B87}">
      <dgm:prSet phldrT="[文字]"/>
      <dgm:spPr/>
      <dgm:t>
        <a:bodyPr/>
        <a:lstStyle/>
        <a:p>
          <a:r>
            <a:rPr lang="zh-TW" altLang="en-US">
              <a:latin typeface="Consolas"/>
            </a:rPr>
            <a:t>彙整文獻資料</a:t>
          </a:r>
        </a:p>
      </dgm:t>
    </dgm:pt>
    <dgm:pt modelId="{B2ED3895-0A15-44B8-A6C7-F76DEA66A479}" type="parTrans" cxnId="{246768A6-48FB-457E-83E7-FB23AA46046E}">
      <dgm:prSet/>
      <dgm:spPr/>
    </dgm:pt>
    <dgm:pt modelId="{36E9BF44-0DD8-4B84-B1D4-41ABAEEBA977}" type="sibTrans" cxnId="{246768A6-48FB-457E-83E7-FB23AA46046E}">
      <dgm:prSet/>
      <dgm:spPr/>
      <dgm:t>
        <a:bodyPr/>
        <a:lstStyle/>
        <a:p>
          <a:endParaRPr lang="zh-TW" altLang="en-US"/>
        </a:p>
      </dgm:t>
    </dgm:pt>
    <dgm:pt modelId="{B60BDBFD-C3D3-4E0B-9C92-29B537C4815B}">
      <dgm:prSet phldrT="[文字]"/>
      <dgm:spPr/>
      <dgm:t>
        <a:bodyPr/>
        <a:lstStyle/>
        <a:p>
          <a:r>
            <a:rPr lang="zh-TW" altLang="en-US">
              <a:latin typeface="Consolas"/>
            </a:rPr>
            <a:t>設計問卷</a:t>
          </a:r>
        </a:p>
      </dgm:t>
    </dgm:pt>
    <dgm:pt modelId="{8DF53C13-3330-4953-B760-45E3E95E0C34}" type="parTrans" cxnId="{CA6B0DC9-C29D-4345-9370-9F0771083126}">
      <dgm:prSet/>
      <dgm:spPr/>
    </dgm:pt>
    <dgm:pt modelId="{7145775D-31F2-4BEB-B534-6929C1885BA1}" type="sibTrans" cxnId="{CA6B0DC9-C29D-4345-9370-9F0771083126}">
      <dgm:prSet/>
      <dgm:spPr/>
      <dgm:t>
        <a:bodyPr/>
        <a:lstStyle/>
        <a:p>
          <a:endParaRPr lang="zh-TW" altLang="en-US"/>
        </a:p>
      </dgm:t>
    </dgm:pt>
    <dgm:pt modelId="{8AE5D900-EE0E-4FC3-B499-85127DA27F96}">
      <dgm:prSet phldrT="[文字]"/>
      <dgm:spPr/>
      <dgm:t>
        <a:bodyPr/>
        <a:lstStyle/>
        <a:p>
          <a:r>
            <a:rPr lang="zh-TW" altLang="en-US">
              <a:latin typeface="Consolas"/>
            </a:rPr>
            <a:t>實施問卷調查</a:t>
          </a:r>
        </a:p>
      </dgm:t>
    </dgm:pt>
    <dgm:pt modelId="{C1288391-50FF-40BA-B510-6F0D36277B06}" type="parTrans" cxnId="{041B631E-F754-432F-A312-20F7FB03A166}">
      <dgm:prSet/>
      <dgm:spPr/>
    </dgm:pt>
    <dgm:pt modelId="{5A5D582C-A3F2-406D-B726-029AA329954E}" type="sibTrans" cxnId="{041B631E-F754-432F-A312-20F7FB03A166}">
      <dgm:prSet/>
      <dgm:spPr/>
      <dgm:t>
        <a:bodyPr/>
        <a:lstStyle/>
        <a:p>
          <a:endParaRPr lang="zh-TW" altLang="en-US"/>
        </a:p>
      </dgm:t>
    </dgm:pt>
    <dgm:pt modelId="{8603885C-4D62-4C5C-A4AE-DCC1D5E213CB}">
      <dgm:prSet phldrT="[文字]"/>
      <dgm:spPr/>
      <dgm:t>
        <a:bodyPr/>
        <a:lstStyle/>
        <a:p>
          <a:r>
            <a:rPr lang="zh-TW" altLang="en-US">
              <a:latin typeface="Consolas"/>
            </a:rPr>
            <a:t>問卷統計及彙整</a:t>
          </a:r>
        </a:p>
      </dgm:t>
    </dgm:pt>
    <dgm:pt modelId="{7F0EA2B1-1107-4C9E-9F12-D146260192B6}" type="parTrans" cxnId="{83DD3EF6-E7D0-4290-9868-FADD886EBD94}">
      <dgm:prSet/>
      <dgm:spPr/>
    </dgm:pt>
    <dgm:pt modelId="{C1798A60-7E73-49BA-BBB2-5ECEA8677838}" type="sibTrans" cxnId="{83DD3EF6-E7D0-4290-9868-FADD886EBD94}">
      <dgm:prSet/>
      <dgm:spPr/>
      <dgm:t>
        <a:bodyPr/>
        <a:lstStyle/>
        <a:p>
          <a:endParaRPr lang="zh-TW" altLang="en-US"/>
        </a:p>
      </dgm:t>
    </dgm:pt>
    <dgm:pt modelId="{5BA28C39-AB7D-4FD0-8B8C-426A47B9674B}">
      <dgm:prSet phldrT="[文字]"/>
      <dgm:spPr/>
      <dgm:t>
        <a:bodyPr/>
        <a:lstStyle/>
        <a:p>
          <a:r>
            <a:rPr lang="zh-TW" altLang="en-US">
              <a:latin typeface="Consolas"/>
            </a:rPr>
            <a:t>提出結論與建議</a:t>
          </a:r>
        </a:p>
      </dgm:t>
    </dgm:pt>
    <dgm:pt modelId="{DD8EFCAA-8F24-413C-A18A-93603BF23712}" type="parTrans" cxnId="{2968E284-A533-4C0A-87DF-35F4E63639BC}">
      <dgm:prSet/>
      <dgm:spPr/>
    </dgm:pt>
    <dgm:pt modelId="{D89073C1-4A9D-476B-89DB-C0FB781147C4}" type="sibTrans" cxnId="{2968E284-A533-4C0A-87DF-35F4E63639BC}">
      <dgm:prSet/>
      <dgm:spPr/>
    </dgm:pt>
    <dgm:pt modelId="{F1C0E4B0-8ED5-4839-834F-79816ECA3D8C}" type="pres">
      <dgm:prSet presAssocID="{183BAFAC-4268-4328-B70F-1379CBBC23B2}" presName="CompostProcess" presStyleCnt="0">
        <dgm:presLayoutVars>
          <dgm:dir/>
          <dgm:resizeHandles val="exact"/>
        </dgm:presLayoutVars>
      </dgm:prSet>
      <dgm:spPr/>
    </dgm:pt>
    <dgm:pt modelId="{ECE6F298-3459-4252-9ECF-4267E2889E4C}" type="pres">
      <dgm:prSet presAssocID="{183BAFAC-4268-4328-B70F-1379CBBC23B2}" presName="arrow" presStyleLbl="bgShp" presStyleIdx="0" presStyleCnt="1"/>
      <dgm:spPr/>
    </dgm:pt>
    <dgm:pt modelId="{06607767-5900-45FA-BF58-29338F26BDC6}" type="pres">
      <dgm:prSet presAssocID="{183BAFAC-4268-4328-B70F-1379CBBC23B2}" presName="linearProcess" presStyleCnt="0"/>
      <dgm:spPr/>
    </dgm:pt>
    <dgm:pt modelId="{28396593-2F95-44C5-8374-CF56963ED042}" type="pres">
      <dgm:prSet presAssocID="{4CDF483C-248B-4B3D-A747-C9AC3E9CD7F9}" presName="text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C27F0-B50A-496A-ACDF-878096DAF657}" type="pres">
      <dgm:prSet presAssocID="{5726C06B-17AE-4DBE-A69D-5A7D5E013F51}" presName="sibTrans" presStyleCnt="0"/>
      <dgm:spPr/>
    </dgm:pt>
    <dgm:pt modelId="{E90744BC-3BCD-42B7-9A4A-880AA24EA018}" type="pres">
      <dgm:prSet presAssocID="{E30D3280-9608-4464-B628-712D3F92F712}" presName="text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722603D-EF89-452C-A84D-662F30CAFE58}" type="pres">
      <dgm:prSet presAssocID="{C478FF17-7477-413B-B196-DB6C2041DA99}" presName="sibTrans" presStyleCnt="0"/>
      <dgm:spPr/>
    </dgm:pt>
    <dgm:pt modelId="{25DDA189-8CA6-442B-BA2E-9C844BACB546}" type="pres">
      <dgm:prSet presAssocID="{E4B237E2-4974-42DE-8C73-BB8DC3EBB694}" presName="text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5102220-D7D9-490D-9857-DDD011F0E3A4}" type="pres">
      <dgm:prSet presAssocID="{0FDE7300-E9CC-44FD-A4FB-0AA84148A096}" presName="sibTrans" presStyleCnt="0"/>
      <dgm:spPr/>
    </dgm:pt>
    <dgm:pt modelId="{DE0D865A-4A57-41A7-948D-105FC27F9D64}" type="pres">
      <dgm:prSet presAssocID="{A0FE47B5-9B22-4CBE-8DE5-302AAD5B6B87}" presName="text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8E89ECC-9491-41C6-97DA-B5A1AAAF93AE}" type="pres">
      <dgm:prSet presAssocID="{36E9BF44-0DD8-4B84-B1D4-41ABAEEBA977}" presName="sibTrans" presStyleCnt="0"/>
      <dgm:spPr/>
    </dgm:pt>
    <dgm:pt modelId="{5FB6E8A1-F6FD-4F39-B257-A4F39D7143E2}" type="pres">
      <dgm:prSet presAssocID="{8006C799-EFDC-4142-B0DD-52775EB769AD}" presName="text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3C038D-780F-429F-860F-C82ECEAA138A}" type="pres">
      <dgm:prSet presAssocID="{45C6D779-35E0-4FFA-BE92-E1AD270815F6}" presName="sibTrans" presStyleCnt="0"/>
      <dgm:spPr/>
    </dgm:pt>
    <dgm:pt modelId="{CD5AB83A-7397-4D38-953A-BC89FAD705C4}" type="pres">
      <dgm:prSet presAssocID="{B60BDBFD-C3D3-4E0B-9C92-29B537C4815B}" presName="text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3D4F55B-32BD-42A6-AC6E-5634BD49AAC9}" type="pres">
      <dgm:prSet presAssocID="{7145775D-31F2-4BEB-B534-6929C1885BA1}" presName="sibTrans" presStyleCnt="0"/>
      <dgm:spPr/>
    </dgm:pt>
    <dgm:pt modelId="{8C027586-EA22-4501-B349-767EDFDB6ABB}" type="pres">
      <dgm:prSet presAssocID="{8AE5D900-EE0E-4FC3-B499-85127DA27F96}" presName="text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9F7D38D-BBE9-4D72-A92D-0B762982B044}" type="pres">
      <dgm:prSet presAssocID="{5A5D582C-A3F2-406D-B726-029AA329954E}" presName="sibTrans" presStyleCnt="0"/>
      <dgm:spPr/>
    </dgm:pt>
    <dgm:pt modelId="{47EAF156-B6AC-49D4-B117-E7C827C53B24}" type="pres">
      <dgm:prSet presAssocID="{8603885C-4D62-4C5C-A4AE-DCC1D5E213CB}" presName="text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FE3F689-879D-42E1-984E-18595DD61EB4}" type="pres">
      <dgm:prSet presAssocID="{C1798A60-7E73-49BA-BBB2-5ECEA8677838}" presName="sibTrans" presStyleCnt="0"/>
      <dgm:spPr/>
    </dgm:pt>
    <dgm:pt modelId="{6A9D1ADA-C5A1-43C9-B0DA-435F91023F64}" type="pres">
      <dgm:prSet presAssocID="{5BA28C39-AB7D-4FD0-8B8C-426A47B9674B}" presName="text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41B631E-F754-432F-A312-20F7FB03A166}" srcId="{183BAFAC-4268-4328-B70F-1379CBBC23B2}" destId="{8AE5D900-EE0E-4FC3-B499-85127DA27F96}" srcOrd="6" destOrd="0" parTransId="{C1288391-50FF-40BA-B510-6F0D36277B06}" sibTransId="{5A5D582C-A3F2-406D-B726-029AA329954E}"/>
    <dgm:cxn modelId="{83DD3EF6-E7D0-4290-9868-FADD886EBD94}" srcId="{183BAFAC-4268-4328-B70F-1379CBBC23B2}" destId="{8603885C-4D62-4C5C-A4AE-DCC1D5E213CB}" srcOrd="7" destOrd="0" parTransId="{7F0EA2B1-1107-4C9E-9F12-D146260192B6}" sibTransId="{C1798A60-7E73-49BA-BBB2-5ECEA8677838}"/>
    <dgm:cxn modelId="{C64296D7-B032-4EB6-94FB-71D5404607D7}" type="presOf" srcId="{8006C799-EFDC-4142-B0DD-52775EB769AD}" destId="{5FB6E8A1-F6FD-4F39-B257-A4F39D7143E2}" srcOrd="0" destOrd="0" presId="urn:microsoft.com/office/officeart/2005/8/layout/hProcess9"/>
    <dgm:cxn modelId="{2968E284-A533-4C0A-87DF-35F4E63639BC}" srcId="{183BAFAC-4268-4328-B70F-1379CBBC23B2}" destId="{5BA28C39-AB7D-4FD0-8B8C-426A47B9674B}" srcOrd="8" destOrd="0" parTransId="{DD8EFCAA-8F24-413C-A18A-93603BF23712}" sibTransId="{D89073C1-4A9D-476B-89DB-C0FB781147C4}"/>
    <dgm:cxn modelId="{06FB37B4-4654-4B8F-98BE-D937C5F2E9D6}" srcId="{183BAFAC-4268-4328-B70F-1379CBBC23B2}" destId="{4CDF483C-248B-4B3D-A747-C9AC3E9CD7F9}" srcOrd="0" destOrd="0" parTransId="{A7F43181-120B-43E1-95B8-7F4C97D47A92}" sibTransId="{5726C06B-17AE-4DBE-A69D-5A7D5E013F51}"/>
    <dgm:cxn modelId="{0BF7BFEA-60E5-4D48-BF6B-D71D9840E5C3}" srcId="{183BAFAC-4268-4328-B70F-1379CBBC23B2}" destId="{8006C799-EFDC-4142-B0DD-52775EB769AD}" srcOrd="4" destOrd="0" parTransId="{68CFB95F-9E93-41F3-BD49-D01901E563AA}" sibTransId="{45C6D779-35E0-4FFA-BE92-E1AD270815F6}"/>
    <dgm:cxn modelId="{0E883921-22D3-4EA4-88C2-9DC0F73B4093}" type="presOf" srcId="{B60BDBFD-C3D3-4E0B-9C92-29B537C4815B}" destId="{CD5AB83A-7397-4D38-953A-BC89FAD705C4}" srcOrd="0" destOrd="0" presId="urn:microsoft.com/office/officeart/2005/8/layout/hProcess9"/>
    <dgm:cxn modelId="{24845B71-66A3-4C94-A315-104B0B1EA4B4}" srcId="{183BAFAC-4268-4328-B70F-1379CBBC23B2}" destId="{E30D3280-9608-4464-B628-712D3F92F712}" srcOrd="1" destOrd="0" parTransId="{34267FD4-3731-414B-B4F9-92D12094DD07}" sibTransId="{C478FF17-7477-413B-B196-DB6C2041DA99}"/>
    <dgm:cxn modelId="{887F3CA4-63CC-438D-911D-B22E857B6132}" type="presOf" srcId="{8AE5D900-EE0E-4FC3-B499-85127DA27F96}" destId="{8C027586-EA22-4501-B349-767EDFDB6ABB}" srcOrd="0" destOrd="0" presId="urn:microsoft.com/office/officeart/2005/8/layout/hProcess9"/>
    <dgm:cxn modelId="{3EF14AEA-712A-4C96-93AC-C7CDBFBE306D}" type="presOf" srcId="{A0FE47B5-9B22-4CBE-8DE5-302AAD5B6B87}" destId="{DE0D865A-4A57-41A7-948D-105FC27F9D64}" srcOrd="0" destOrd="0" presId="urn:microsoft.com/office/officeart/2005/8/layout/hProcess9"/>
    <dgm:cxn modelId="{9AB81FF7-85CF-4421-A382-542261E2C08D}" type="presOf" srcId="{5BA28C39-AB7D-4FD0-8B8C-426A47B9674B}" destId="{6A9D1ADA-C5A1-43C9-B0DA-435F91023F64}" srcOrd="0" destOrd="0" presId="urn:microsoft.com/office/officeart/2005/8/layout/hProcess9"/>
    <dgm:cxn modelId="{3EFEFA1A-A03D-447B-95BD-7C6809FC70FD}" type="presOf" srcId="{E30D3280-9608-4464-B628-712D3F92F712}" destId="{E90744BC-3BCD-42B7-9A4A-880AA24EA018}" srcOrd="0" destOrd="0" presId="urn:microsoft.com/office/officeart/2005/8/layout/hProcess9"/>
    <dgm:cxn modelId="{7FBFBA09-F91D-423C-A63F-272CD7252551}" type="presOf" srcId="{183BAFAC-4268-4328-B70F-1379CBBC23B2}" destId="{F1C0E4B0-8ED5-4839-834F-79816ECA3D8C}" srcOrd="0" destOrd="0" presId="urn:microsoft.com/office/officeart/2005/8/layout/hProcess9"/>
    <dgm:cxn modelId="{CA6B0DC9-C29D-4345-9370-9F0771083126}" srcId="{183BAFAC-4268-4328-B70F-1379CBBC23B2}" destId="{B60BDBFD-C3D3-4E0B-9C92-29B537C4815B}" srcOrd="5" destOrd="0" parTransId="{8DF53C13-3330-4953-B760-45E3E95E0C34}" sibTransId="{7145775D-31F2-4BEB-B534-6929C1885BA1}"/>
    <dgm:cxn modelId="{246768A6-48FB-457E-83E7-FB23AA46046E}" srcId="{183BAFAC-4268-4328-B70F-1379CBBC23B2}" destId="{A0FE47B5-9B22-4CBE-8DE5-302AAD5B6B87}" srcOrd="3" destOrd="0" parTransId="{B2ED3895-0A15-44B8-A6C7-F76DEA66A479}" sibTransId="{36E9BF44-0DD8-4B84-B1D4-41ABAEEBA977}"/>
    <dgm:cxn modelId="{AA58DCCF-6FF2-4C9E-B9DD-A56D6601D28A}" type="presOf" srcId="{8603885C-4D62-4C5C-A4AE-DCC1D5E213CB}" destId="{47EAF156-B6AC-49D4-B117-E7C827C53B24}" srcOrd="0" destOrd="0" presId="urn:microsoft.com/office/officeart/2005/8/layout/hProcess9"/>
    <dgm:cxn modelId="{529F70C2-9B38-46D5-A029-2DE2DDE166EE}" srcId="{183BAFAC-4268-4328-B70F-1379CBBC23B2}" destId="{E4B237E2-4974-42DE-8C73-BB8DC3EBB694}" srcOrd="2" destOrd="0" parTransId="{76FE7CC5-1D29-44DC-919B-857CC052D800}" sibTransId="{0FDE7300-E9CC-44FD-A4FB-0AA84148A096}"/>
    <dgm:cxn modelId="{541FD3C6-8C7E-480C-A8FC-8F2D5125C156}" type="presOf" srcId="{4CDF483C-248B-4B3D-A747-C9AC3E9CD7F9}" destId="{28396593-2F95-44C5-8374-CF56963ED042}" srcOrd="0" destOrd="0" presId="urn:microsoft.com/office/officeart/2005/8/layout/hProcess9"/>
    <dgm:cxn modelId="{29CCD5B0-530A-4808-A5F4-24F549A0F836}" type="presOf" srcId="{E4B237E2-4974-42DE-8C73-BB8DC3EBB694}" destId="{25DDA189-8CA6-442B-BA2E-9C844BACB546}" srcOrd="0" destOrd="0" presId="urn:microsoft.com/office/officeart/2005/8/layout/hProcess9"/>
    <dgm:cxn modelId="{C5E41302-8BBD-40E4-8A3F-EF52DA109CE7}" type="presParOf" srcId="{F1C0E4B0-8ED5-4839-834F-79816ECA3D8C}" destId="{ECE6F298-3459-4252-9ECF-4267E2889E4C}" srcOrd="0" destOrd="0" presId="urn:microsoft.com/office/officeart/2005/8/layout/hProcess9"/>
    <dgm:cxn modelId="{B6466F9E-D91D-45B7-84C5-934BE9609294}" type="presParOf" srcId="{F1C0E4B0-8ED5-4839-834F-79816ECA3D8C}" destId="{06607767-5900-45FA-BF58-29338F26BDC6}" srcOrd="1" destOrd="0" presId="urn:microsoft.com/office/officeart/2005/8/layout/hProcess9"/>
    <dgm:cxn modelId="{FF0C6445-A6EC-4F44-9F69-349733983398}" type="presParOf" srcId="{06607767-5900-45FA-BF58-29338F26BDC6}" destId="{28396593-2F95-44C5-8374-CF56963ED042}" srcOrd="0" destOrd="0" presId="urn:microsoft.com/office/officeart/2005/8/layout/hProcess9"/>
    <dgm:cxn modelId="{EDA26BD2-CB34-4DFD-82D8-F0E40D5D1377}" type="presParOf" srcId="{06607767-5900-45FA-BF58-29338F26BDC6}" destId="{87EC27F0-B50A-496A-ACDF-878096DAF657}" srcOrd="1" destOrd="0" presId="urn:microsoft.com/office/officeart/2005/8/layout/hProcess9"/>
    <dgm:cxn modelId="{1C83A9BD-AD2F-4B82-B005-892EE5559392}" type="presParOf" srcId="{06607767-5900-45FA-BF58-29338F26BDC6}" destId="{E90744BC-3BCD-42B7-9A4A-880AA24EA018}" srcOrd="2" destOrd="0" presId="urn:microsoft.com/office/officeart/2005/8/layout/hProcess9"/>
    <dgm:cxn modelId="{6ECFF1C8-4F14-431C-A47A-4B35FF88A28F}" type="presParOf" srcId="{06607767-5900-45FA-BF58-29338F26BDC6}" destId="{2722603D-EF89-452C-A84D-662F30CAFE58}" srcOrd="3" destOrd="0" presId="urn:microsoft.com/office/officeart/2005/8/layout/hProcess9"/>
    <dgm:cxn modelId="{3AF080ED-BECF-4432-93DB-794AE8D30E5F}" type="presParOf" srcId="{06607767-5900-45FA-BF58-29338F26BDC6}" destId="{25DDA189-8CA6-442B-BA2E-9C844BACB546}" srcOrd="4" destOrd="0" presId="urn:microsoft.com/office/officeart/2005/8/layout/hProcess9"/>
    <dgm:cxn modelId="{DF83D4BA-3E0B-4543-8B40-2BD291F4CF28}" type="presParOf" srcId="{06607767-5900-45FA-BF58-29338F26BDC6}" destId="{85102220-D7D9-490D-9857-DDD011F0E3A4}" srcOrd="5" destOrd="0" presId="urn:microsoft.com/office/officeart/2005/8/layout/hProcess9"/>
    <dgm:cxn modelId="{037B1BBD-530D-4BA3-9D61-D59973EFA1D3}" type="presParOf" srcId="{06607767-5900-45FA-BF58-29338F26BDC6}" destId="{DE0D865A-4A57-41A7-948D-105FC27F9D64}" srcOrd="6" destOrd="0" presId="urn:microsoft.com/office/officeart/2005/8/layout/hProcess9"/>
    <dgm:cxn modelId="{741A8484-A65F-4C05-82E1-A961AC4A47E5}" type="presParOf" srcId="{06607767-5900-45FA-BF58-29338F26BDC6}" destId="{58E89ECC-9491-41C6-97DA-B5A1AAAF93AE}" srcOrd="7" destOrd="0" presId="urn:microsoft.com/office/officeart/2005/8/layout/hProcess9"/>
    <dgm:cxn modelId="{F5797AC1-0CE5-4D1D-B5F9-7E2AB641ABD9}" type="presParOf" srcId="{06607767-5900-45FA-BF58-29338F26BDC6}" destId="{5FB6E8A1-F6FD-4F39-B257-A4F39D7143E2}" srcOrd="8" destOrd="0" presId="urn:microsoft.com/office/officeart/2005/8/layout/hProcess9"/>
    <dgm:cxn modelId="{FD64971F-40BD-473A-9D2D-DF25D6324A05}" type="presParOf" srcId="{06607767-5900-45FA-BF58-29338F26BDC6}" destId="{BF3C038D-780F-429F-860F-C82ECEAA138A}" srcOrd="9" destOrd="0" presId="urn:microsoft.com/office/officeart/2005/8/layout/hProcess9"/>
    <dgm:cxn modelId="{EF8EE24B-C1D0-4778-9649-6348762EB297}" type="presParOf" srcId="{06607767-5900-45FA-BF58-29338F26BDC6}" destId="{CD5AB83A-7397-4D38-953A-BC89FAD705C4}" srcOrd="10" destOrd="0" presId="urn:microsoft.com/office/officeart/2005/8/layout/hProcess9"/>
    <dgm:cxn modelId="{35DEC2CC-C140-4B27-A08B-C3808FF66338}" type="presParOf" srcId="{06607767-5900-45FA-BF58-29338F26BDC6}" destId="{D3D4F55B-32BD-42A6-AC6E-5634BD49AAC9}" srcOrd="11" destOrd="0" presId="urn:microsoft.com/office/officeart/2005/8/layout/hProcess9"/>
    <dgm:cxn modelId="{F7ACD414-7264-4DE2-846E-D99A114A6C59}" type="presParOf" srcId="{06607767-5900-45FA-BF58-29338F26BDC6}" destId="{8C027586-EA22-4501-B349-767EDFDB6ABB}" srcOrd="12" destOrd="0" presId="urn:microsoft.com/office/officeart/2005/8/layout/hProcess9"/>
    <dgm:cxn modelId="{DE588B64-FCA1-4702-9466-EB34E0B3BB48}" type="presParOf" srcId="{06607767-5900-45FA-BF58-29338F26BDC6}" destId="{99F7D38D-BBE9-4D72-A92D-0B762982B044}" srcOrd="13" destOrd="0" presId="urn:microsoft.com/office/officeart/2005/8/layout/hProcess9"/>
    <dgm:cxn modelId="{8509C97B-3F31-4E91-8600-DBF20D101F85}" type="presParOf" srcId="{06607767-5900-45FA-BF58-29338F26BDC6}" destId="{47EAF156-B6AC-49D4-B117-E7C827C53B24}" srcOrd="14" destOrd="0" presId="urn:microsoft.com/office/officeart/2005/8/layout/hProcess9"/>
    <dgm:cxn modelId="{DC404719-CA41-4DE8-956F-E7420850A4B8}" type="presParOf" srcId="{06607767-5900-45FA-BF58-29338F26BDC6}" destId="{2FE3F689-879D-42E1-984E-18595DD61EB4}" srcOrd="15" destOrd="0" presId="urn:microsoft.com/office/officeart/2005/8/layout/hProcess9"/>
    <dgm:cxn modelId="{8B9E713E-1B6C-4B33-B5C9-8500900BC9EE}" type="presParOf" srcId="{06607767-5900-45FA-BF58-29338F26BDC6}" destId="{6A9D1ADA-C5A1-43C9-B0DA-435F91023F64}" srcOrd="1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157F6-54BA-4B11-8A82-5373326C1542}">
      <dsp:nvSpPr>
        <dsp:cNvPr id="0" name=""/>
        <dsp:cNvSpPr/>
      </dsp:nvSpPr>
      <dsp:spPr>
        <a:xfrm>
          <a:off x="2037878" y="690"/>
          <a:ext cx="1728937" cy="11238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/>
            <a:t>產品</a:t>
          </a:r>
          <a:r>
            <a:rPr lang="en-US" altLang="en-US" sz="2300" kern="1200" dirty="0"/>
            <a:t>(</a:t>
          </a:r>
          <a:r>
            <a:rPr lang="af-ZA" altLang="en-US" sz="2300" kern="1200" dirty="0" err="1"/>
            <a:t>Produce</a:t>
          </a:r>
          <a:r>
            <a:rPr lang="en-US" altLang="en-US" sz="2300" kern="1200" dirty="0"/>
            <a:t>)</a:t>
          </a:r>
          <a:r>
            <a:rPr lang="zh-TW" altLang="en-US" sz="2300" kern="1200" dirty="0"/>
            <a:t> </a:t>
          </a:r>
        </a:p>
      </dsp:txBody>
      <dsp:txXfrm>
        <a:off x="2092738" y="55550"/>
        <a:ext cx="1619217" cy="1014089"/>
      </dsp:txXfrm>
    </dsp:sp>
    <dsp:sp modelId="{14D76C26-13FD-4DAC-A6F3-EAA4267E1B63}">
      <dsp:nvSpPr>
        <dsp:cNvPr id="0" name=""/>
        <dsp:cNvSpPr/>
      </dsp:nvSpPr>
      <dsp:spPr>
        <a:xfrm>
          <a:off x="1046385" y="562594"/>
          <a:ext cx="3711923" cy="3711923"/>
        </a:xfrm>
        <a:custGeom>
          <a:avLst/>
          <a:gdLst/>
          <a:ahLst/>
          <a:cxnLst/>
          <a:rect l="0" t="0" r="0" b="0"/>
          <a:pathLst>
            <a:path>
              <a:moveTo>
                <a:pt x="2732873" y="220229"/>
              </a:moveTo>
              <a:arcTo wR="1855961" hR="1855961" stAng="17891739" swAng="26247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C75BE8-43FC-4DCF-9629-3613484665D7}">
      <dsp:nvSpPr>
        <dsp:cNvPr id="0" name=""/>
        <dsp:cNvSpPr/>
      </dsp:nvSpPr>
      <dsp:spPr>
        <a:xfrm>
          <a:off x="3893840" y="1856651"/>
          <a:ext cx="1728937" cy="11238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zh-TW" sz="2300" kern="1200"/>
            <a:t>通路</a:t>
          </a:r>
          <a:r>
            <a:rPr lang="en-US" altLang="zh-TW" sz="2300" kern="1200" dirty="0"/>
            <a:t>(</a:t>
          </a:r>
          <a:r>
            <a:rPr lang="af-ZA" altLang="zh-TW" sz="2300" kern="1200" dirty="0" err="1"/>
            <a:t>Place</a:t>
          </a:r>
          <a:r>
            <a:rPr lang="en-US" altLang="zh-TW" sz="2300" kern="1200" dirty="0"/>
            <a:t>)</a:t>
          </a:r>
          <a:r>
            <a:rPr lang="zh-TW" altLang="zh-TW" sz="2300" kern="1200" dirty="0"/>
            <a:t> </a:t>
          </a:r>
          <a:endParaRPr lang="en-US" altLang="zh-TW" sz="2300" kern="1200" dirty="0"/>
        </a:p>
      </dsp:txBody>
      <dsp:txXfrm>
        <a:off x="3948700" y="1911511"/>
        <a:ext cx="1619217" cy="1014089"/>
      </dsp:txXfrm>
    </dsp:sp>
    <dsp:sp modelId="{BB07BF61-0453-41F6-9D15-67AB00F4F25D}">
      <dsp:nvSpPr>
        <dsp:cNvPr id="0" name=""/>
        <dsp:cNvSpPr/>
      </dsp:nvSpPr>
      <dsp:spPr>
        <a:xfrm>
          <a:off x="1046385" y="562594"/>
          <a:ext cx="3711923" cy="3711923"/>
        </a:xfrm>
        <a:custGeom>
          <a:avLst/>
          <a:gdLst/>
          <a:ahLst/>
          <a:cxnLst/>
          <a:rect l="0" t="0" r="0" b="0"/>
          <a:pathLst>
            <a:path>
              <a:moveTo>
                <a:pt x="3620502" y="2431278"/>
              </a:moveTo>
              <a:arcTo wR="1855961" hR="1855961" stAng="1083493" swAng="26247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AE3404-47F3-49E6-B96F-4390EF0810C6}">
      <dsp:nvSpPr>
        <dsp:cNvPr id="0" name=""/>
        <dsp:cNvSpPr/>
      </dsp:nvSpPr>
      <dsp:spPr>
        <a:xfrm>
          <a:off x="2037878" y="3712613"/>
          <a:ext cx="1728937" cy="11238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/>
            <a:t>推廣</a:t>
          </a:r>
          <a:r>
            <a:rPr lang="en-US" altLang="en-US" sz="2300" kern="1200" dirty="0"/>
            <a:t>(</a:t>
          </a:r>
          <a:r>
            <a:rPr lang="af-ZA" altLang="en-US" sz="2300" kern="1200" dirty="0" err="1"/>
            <a:t>Promotion</a:t>
          </a:r>
          <a:r>
            <a:rPr lang="en-US" altLang="en-US" sz="2300" kern="1200" dirty="0"/>
            <a:t>)</a:t>
          </a:r>
          <a:endParaRPr lang="zh-TW" altLang="en-US" sz="2300" kern="1200" dirty="0"/>
        </a:p>
      </dsp:txBody>
      <dsp:txXfrm>
        <a:off x="2092738" y="3767473"/>
        <a:ext cx="1619217" cy="1014089"/>
      </dsp:txXfrm>
    </dsp:sp>
    <dsp:sp modelId="{8CC6111D-B4C2-4E8A-B477-D57BABD769C3}">
      <dsp:nvSpPr>
        <dsp:cNvPr id="0" name=""/>
        <dsp:cNvSpPr/>
      </dsp:nvSpPr>
      <dsp:spPr>
        <a:xfrm>
          <a:off x="1046385" y="562594"/>
          <a:ext cx="3711923" cy="3711923"/>
        </a:xfrm>
        <a:custGeom>
          <a:avLst/>
          <a:gdLst/>
          <a:ahLst/>
          <a:cxnLst/>
          <a:rect l="0" t="0" r="0" b="0"/>
          <a:pathLst>
            <a:path>
              <a:moveTo>
                <a:pt x="979050" y="3491694"/>
              </a:moveTo>
              <a:arcTo wR="1855961" hR="1855961" stAng="7091739" swAng="26247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1A711B-00D8-4DDC-9350-024543CE90BF}">
      <dsp:nvSpPr>
        <dsp:cNvPr id="0" name=""/>
        <dsp:cNvSpPr/>
      </dsp:nvSpPr>
      <dsp:spPr>
        <a:xfrm>
          <a:off x="181916" y="1856651"/>
          <a:ext cx="1728937" cy="11238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300" kern="1200"/>
            <a:t>價格</a:t>
          </a:r>
          <a:r>
            <a:rPr lang="en-US" altLang="en-US" sz="2300" kern="1200" dirty="0"/>
            <a:t>(</a:t>
          </a:r>
          <a:r>
            <a:rPr lang="af-ZA" altLang="en-US" sz="2300" kern="1200" dirty="0"/>
            <a:t>Price</a:t>
          </a:r>
          <a:r>
            <a:rPr lang="en-US" altLang="en-US" sz="2300" kern="1200" dirty="0"/>
            <a:t>)</a:t>
          </a:r>
          <a:r>
            <a:rPr lang="zh-TW" altLang="en-US" sz="2300" kern="1200" dirty="0"/>
            <a:t> </a:t>
          </a:r>
        </a:p>
      </dsp:txBody>
      <dsp:txXfrm>
        <a:off x="236776" y="1911511"/>
        <a:ext cx="1619217" cy="1014089"/>
      </dsp:txXfrm>
    </dsp:sp>
    <dsp:sp modelId="{5943BB52-79FB-4072-931D-02A2A2D2E1D3}">
      <dsp:nvSpPr>
        <dsp:cNvPr id="0" name=""/>
        <dsp:cNvSpPr/>
      </dsp:nvSpPr>
      <dsp:spPr>
        <a:xfrm>
          <a:off x="1046385" y="562594"/>
          <a:ext cx="3711923" cy="3711923"/>
        </a:xfrm>
        <a:custGeom>
          <a:avLst/>
          <a:gdLst/>
          <a:ahLst/>
          <a:cxnLst/>
          <a:rect l="0" t="0" r="0" b="0"/>
          <a:pathLst>
            <a:path>
              <a:moveTo>
                <a:pt x="91420" y="1280644"/>
              </a:moveTo>
              <a:arcTo wR="1855961" hR="1855961" stAng="11883493" swAng="26247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E6F298-3459-4252-9ECF-4267E2889E4C}">
      <dsp:nvSpPr>
        <dsp:cNvPr id="0" name=""/>
        <dsp:cNvSpPr/>
      </dsp:nvSpPr>
      <dsp:spPr>
        <a:xfrm>
          <a:off x="782091" y="0"/>
          <a:ext cx="8863706" cy="53387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396593-2F95-44C5-8374-CF56963ED042}">
      <dsp:nvSpPr>
        <dsp:cNvPr id="0" name=""/>
        <dsp:cNvSpPr/>
      </dsp:nvSpPr>
      <dsp:spPr>
        <a:xfrm>
          <a:off x="3879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確立研究目的</a:t>
          </a:r>
          <a:endParaRPr lang="zh-TW" altLang="en-US" sz="2700" kern="1200">
            <a:solidFill>
              <a:srgbClr val="010000"/>
            </a:solidFill>
            <a:latin typeface="Consolas"/>
          </a:endParaRPr>
        </a:p>
      </dsp:txBody>
      <dsp:txXfrm>
        <a:off x="56664" y="1654413"/>
        <a:ext cx="975733" cy="2029935"/>
      </dsp:txXfrm>
    </dsp:sp>
    <dsp:sp modelId="{E90744BC-3BCD-42B7-9A4A-880AA24EA018}">
      <dsp:nvSpPr>
        <dsp:cNvPr id="0" name=""/>
        <dsp:cNvSpPr/>
      </dsp:nvSpPr>
      <dsp:spPr>
        <a:xfrm>
          <a:off x="1171233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擬定研究方法</a:t>
          </a:r>
        </a:p>
      </dsp:txBody>
      <dsp:txXfrm>
        <a:off x="1224018" y="1654413"/>
        <a:ext cx="975733" cy="2029935"/>
      </dsp:txXfrm>
    </dsp:sp>
    <dsp:sp modelId="{25DDA189-8CA6-442B-BA2E-9C844BACB546}">
      <dsp:nvSpPr>
        <dsp:cNvPr id="0" name=""/>
        <dsp:cNvSpPr/>
      </dsp:nvSpPr>
      <dsp:spPr>
        <a:xfrm>
          <a:off x="2338586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進行文獻探討</a:t>
          </a:r>
        </a:p>
      </dsp:txBody>
      <dsp:txXfrm>
        <a:off x="2391371" y="1654413"/>
        <a:ext cx="975733" cy="2029935"/>
      </dsp:txXfrm>
    </dsp:sp>
    <dsp:sp modelId="{DE0D865A-4A57-41A7-948D-105FC27F9D64}">
      <dsp:nvSpPr>
        <dsp:cNvPr id="0" name=""/>
        <dsp:cNvSpPr/>
      </dsp:nvSpPr>
      <dsp:spPr>
        <a:xfrm>
          <a:off x="3505940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彙整文獻資料</a:t>
          </a:r>
        </a:p>
      </dsp:txBody>
      <dsp:txXfrm>
        <a:off x="3558725" y="1654413"/>
        <a:ext cx="975733" cy="2029935"/>
      </dsp:txXfrm>
    </dsp:sp>
    <dsp:sp modelId="{5FB6E8A1-F6FD-4F39-B257-A4F39D7143E2}">
      <dsp:nvSpPr>
        <dsp:cNvPr id="0" name=""/>
        <dsp:cNvSpPr/>
      </dsp:nvSpPr>
      <dsp:spPr>
        <a:xfrm>
          <a:off x="4673293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進行 </a:t>
          </a:r>
          <a:r>
            <a:rPr lang="af-ZA" altLang="en-US" sz="2700" kern="1200" dirty="0">
              <a:latin typeface="Consolas"/>
            </a:rPr>
            <a:t>SWOT</a:t>
          </a:r>
          <a:r>
            <a:rPr lang="zh-TW" altLang="en-US" sz="2700" kern="1200">
              <a:latin typeface="Consolas"/>
            </a:rPr>
            <a:t>分析</a:t>
          </a:r>
        </a:p>
      </dsp:txBody>
      <dsp:txXfrm>
        <a:off x="4726078" y="1654413"/>
        <a:ext cx="975733" cy="2029935"/>
      </dsp:txXfrm>
    </dsp:sp>
    <dsp:sp modelId="{CD5AB83A-7397-4D38-953A-BC89FAD705C4}">
      <dsp:nvSpPr>
        <dsp:cNvPr id="0" name=""/>
        <dsp:cNvSpPr/>
      </dsp:nvSpPr>
      <dsp:spPr>
        <a:xfrm>
          <a:off x="5840646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設計問卷</a:t>
          </a:r>
        </a:p>
      </dsp:txBody>
      <dsp:txXfrm>
        <a:off x="5893431" y="1654413"/>
        <a:ext cx="975733" cy="2029935"/>
      </dsp:txXfrm>
    </dsp:sp>
    <dsp:sp modelId="{8C027586-EA22-4501-B349-767EDFDB6ABB}">
      <dsp:nvSpPr>
        <dsp:cNvPr id="0" name=""/>
        <dsp:cNvSpPr/>
      </dsp:nvSpPr>
      <dsp:spPr>
        <a:xfrm>
          <a:off x="7008000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實施問卷調查</a:t>
          </a:r>
        </a:p>
      </dsp:txBody>
      <dsp:txXfrm>
        <a:off x="7060785" y="1654413"/>
        <a:ext cx="975733" cy="2029935"/>
      </dsp:txXfrm>
    </dsp:sp>
    <dsp:sp modelId="{47EAF156-B6AC-49D4-B117-E7C827C53B24}">
      <dsp:nvSpPr>
        <dsp:cNvPr id="0" name=""/>
        <dsp:cNvSpPr/>
      </dsp:nvSpPr>
      <dsp:spPr>
        <a:xfrm>
          <a:off x="8175353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問卷統計及彙整</a:t>
          </a:r>
        </a:p>
      </dsp:txBody>
      <dsp:txXfrm>
        <a:off x="8228138" y="1654413"/>
        <a:ext cx="975733" cy="2029935"/>
      </dsp:txXfrm>
    </dsp:sp>
    <dsp:sp modelId="{6A9D1ADA-C5A1-43C9-B0DA-435F91023F64}">
      <dsp:nvSpPr>
        <dsp:cNvPr id="0" name=""/>
        <dsp:cNvSpPr/>
      </dsp:nvSpPr>
      <dsp:spPr>
        <a:xfrm>
          <a:off x="9342707" y="1601628"/>
          <a:ext cx="1081303" cy="2135505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74000"/>
                <a:satMod val="130000"/>
                <a:lumMod val="90000"/>
              </a:schemeClr>
              <a:schemeClr val="accent1">
                <a:hueOff val="0"/>
                <a:satOff val="0"/>
                <a:lumOff val="0"/>
                <a:alphaOff val="0"/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  <a:ln>
          <a:noFill/>
        </a:ln>
        <a:effectLst>
          <a:outerShdw blurRad="381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>
              <a:latin typeface="Consolas"/>
            </a:rPr>
            <a:t>提出結論與建議</a:t>
          </a:r>
        </a:p>
      </dsp:txBody>
      <dsp:txXfrm>
        <a:off x="9395492" y="1654413"/>
        <a:ext cx="975733" cy="2029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912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6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818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755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1642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037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61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19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97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721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3513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27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294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330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576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7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6CE7D5-CF57-46EF-B807-FDD0502418D4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00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3675" y="1581150"/>
            <a:ext cx="6815138" cy="190738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600" dirty="0">
                <a:latin typeface="Consolas"/>
              </a:rPr>
              <a:t>My </a:t>
            </a:r>
            <a:r>
              <a:rPr lang="en-US" sz="3600" dirty="0" err="1">
                <a:latin typeface="Consolas"/>
              </a:rPr>
              <a:t>Famonn</a:t>
            </a:r>
            <a:r>
              <a:rPr lang="en-US" sz="3600" dirty="0">
                <a:latin typeface="Consolas"/>
              </a:rPr>
              <a:t>, my style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ja-JP" altLang="en-US" sz="3600" dirty="0">
                <a:latin typeface="Consolas"/>
                <a:ea typeface="ＭＳ Ｐゴシック"/>
              </a:rPr>
              <a:t>淺談曼咖啡之競爭環境及顧客滿意度之分析(以中壢地區為例)</a:t>
            </a:r>
            <a:endParaRPr lang="en-US" sz="3600" dirty="0">
              <a:latin typeface="Consola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endParaRPr lang="en-US"/>
          </a:p>
          <a:p>
            <a:endParaRPr lang="en-US" dirty="0"/>
          </a:p>
          <a:p>
            <a:r>
              <a:rPr lang="ja-JP" altLang="en-US">
                <a:latin typeface="Consolas"/>
                <a:ea typeface="ＭＳ Ｐゴシック"/>
              </a:rPr>
              <a:t>會二乙 李育潔14、林夏子33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/>
              <a:t>經營理念</a:t>
            </a:r>
            <a:endParaRPr lang="zh-TW" altLang="en-US" sz="5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1.</a:t>
            </a:r>
            <a:r>
              <a:rPr lang="zh-TW" altLang="en-US" sz="2800" dirty="0" smtClean="0"/>
              <a:t>做小</a:t>
            </a:r>
            <a:r>
              <a:rPr lang="en-US" altLang="zh-TW" sz="2800" dirty="0" smtClean="0"/>
              <a:t>:</a:t>
            </a:r>
            <a:r>
              <a:rPr lang="zh-TW" altLang="en-US" sz="2800" dirty="0" smtClean="0"/>
              <a:t>店面維持</a:t>
            </a:r>
            <a:r>
              <a:rPr lang="en-US" altLang="zh-TW" sz="2800" dirty="0" smtClean="0"/>
              <a:t>30~40</a:t>
            </a:r>
            <a:r>
              <a:rPr lang="zh-TW" altLang="en-US" sz="2800" dirty="0" smtClean="0"/>
              <a:t>坪左右的大小</a:t>
            </a:r>
            <a:endParaRPr lang="en-US" altLang="zh-TW" sz="2800" dirty="0" smtClean="0"/>
          </a:p>
          <a:p>
            <a:r>
              <a:rPr lang="en-US" altLang="zh-TW" sz="2800" dirty="0" smtClean="0"/>
              <a:t>2.</a:t>
            </a:r>
            <a:r>
              <a:rPr lang="zh-TW" altLang="en-US" sz="2800" dirty="0" smtClean="0"/>
              <a:t>做低</a:t>
            </a:r>
            <a:r>
              <a:rPr lang="en-US" altLang="zh-TW" sz="2800" dirty="0" smtClean="0"/>
              <a:t>:</a:t>
            </a:r>
            <a:r>
              <a:rPr lang="zh-TW" altLang="en-US" sz="2800" dirty="0" smtClean="0"/>
              <a:t>比較其他的連鎖咖啡價格來得低</a:t>
            </a:r>
            <a:endParaRPr lang="en-US" altLang="zh-TW" sz="2800" dirty="0" smtClean="0"/>
          </a:p>
          <a:p>
            <a:r>
              <a:rPr lang="en-US" altLang="zh-TW" sz="2800" dirty="0" smtClean="0"/>
              <a:t>3.</a:t>
            </a:r>
            <a:r>
              <a:rPr lang="zh-TW" altLang="en-US" sz="2800" dirty="0" smtClean="0"/>
              <a:t>做多</a:t>
            </a:r>
            <a:r>
              <a:rPr lang="en-US" altLang="zh-TW" sz="2800" dirty="0" smtClean="0"/>
              <a:t>:</a:t>
            </a:r>
            <a:r>
              <a:rPr lang="zh-TW" altLang="en-US" sz="2800" dirty="0" smtClean="0"/>
              <a:t>店面不僅在北部、中部，也希望能在全台拓點</a:t>
            </a:r>
            <a:endParaRPr lang="en-US" altLang="zh-TW" sz="2800" dirty="0" smtClean="0"/>
          </a:p>
          <a:p>
            <a:r>
              <a:rPr lang="en-US" altLang="zh-TW" sz="2800" dirty="0" smtClean="0"/>
              <a:t>4.</a:t>
            </a:r>
            <a:r>
              <a:rPr lang="zh-TW" altLang="en-US" sz="2800" dirty="0" smtClean="0"/>
              <a:t>做遠</a:t>
            </a:r>
            <a:r>
              <a:rPr lang="en-US" altLang="zh-TW" sz="2800" dirty="0" smtClean="0"/>
              <a:t>:</a:t>
            </a:r>
            <a:r>
              <a:rPr lang="zh-TW" altLang="en-US" sz="2800" dirty="0" smtClean="0"/>
              <a:t>成為集團第一個跨國百年品牌，維持良好的品質和服務態度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42398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資料庫圖表 2">
            <a:extLst>
              <a:ext uri="{FF2B5EF4-FFF2-40B4-BE49-F238E27FC236}">
                <a16:creationId xmlns:a16="http://schemas.microsoft.com/office/drawing/2014/main" xmlns="" id="{252F8952-CAF7-49FC-BDC4-BA65E10798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2622284"/>
              </p:ext>
            </p:extLst>
          </p:nvPr>
        </p:nvGraphicFramePr>
        <p:xfrm>
          <a:off x="3200398" y="866775"/>
          <a:ext cx="5804694" cy="4837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ED9FC759-9231-4197-94FF-F228FA02F9B3}"/>
              </a:ext>
            </a:extLst>
          </p:cNvPr>
          <p:cNvSpPr txBox="1"/>
          <p:nvPr/>
        </p:nvSpPr>
        <p:spPr>
          <a:xfrm>
            <a:off x="4686300" y="2987435"/>
            <a:ext cx="2886075" cy="64633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TW" altLang="en-US" sz="3600" b="1">
                <a:latin typeface="Consolas"/>
                <a:ea typeface="新細明體"/>
              </a:rPr>
              <a:t>行銷策略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8E65642D-07D5-4DAB-8F16-FF95401270E0}"/>
              </a:ext>
            </a:extLst>
          </p:cNvPr>
          <p:cNvSpPr txBox="1"/>
          <p:nvPr/>
        </p:nvSpPr>
        <p:spPr>
          <a:xfrm>
            <a:off x="8077200" y="5429250"/>
            <a:ext cx="2743200" cy="461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TW" altLang="en-US" sz="2400">
                <a:latin typeface="新細明體"/>
                <a:ea typeface="新細明體"/>
              </a:rPr>
              <a:t>行銷策略圖</a:t>
            </a:r>
            <a:endParaRPr lang="zh-TW" altLang="en-US" sz="2400" dirty="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953249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資料庫圖表 2">
            <a:extLst>
              <a:ext uri="{FF2B5EF4-FFF2-40B4-BE49-F238E27FC236}">
                <a16:creationId xmlns:a16="http://schemas.microsoft.com/office/drawing/2014/main" xmlns="" id="{BA521162-25A9-46D5-A10B-E0DB978CE8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983752"/>
              </p:ext>
            </p:extLst>
          </p:nvPr>
        </p:nvGraphicFramePr>
        <p:xfrm>
          <a:off x="933450" y="828675"/>
          <a:ext cx="10427890" cy="5338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xmlns="" id="{28700477-C834-40BD-B507-CC46F8845C52}"/>
              </a:ext>
            </a:extLst>
          </p:cNvPr>
          <p:cNvSpPr txBox="1"/>
          <p:nvPr/>
        </p:nvSpPr>
        <p:spPr>
          <a:xfrm>
            <a:off x="4581525" y="5581650"/>
            <a:ext cx="3011090" cy="46166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TW" altLang="en-US" sz="2400">
                <a:latin typeface="Consolas"/>
              </a:rPr>
              <a:t>研</a:t>
            </a:r>
            <a:r>
              <a:rPr lang="zh-TW" altLang="en-US" sz="2400">
                <a:latin typeface="Consolas"/>
                <a:ea typeface="新細明體"/>
              </a:rPr>
              <a:t>究流程圖</a:t>
            </a:r>
            <a:endParaRPr lang="zh-TW" altLang="en-US" sz="240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430387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3A9973-1293-435F-B9A4-FA5AE4A22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14350"/>
            <a:ext cx="9601196" cy="1303867"/>
          </a:xfrm>
        </p:spPr>
        <p:txBody>
          <a:bodyPr/>
          <a:lstStyle/>
          <a:p>
            <a:r>
              <a:rPr lang="ja-JP" altLang="en-US">
                <a:latin typeface="ＭＳ Ｐゴシック"/>
                <a:ea typeface="ＭＳ Ｐゴシック"/>
              </a:rPr>
              <a:t>   曼咖啡的</a:t>
            </a:r>
            <a:r>
              <a:rPr lang="en-US" dirty="0"/>
              <a:t> SWOT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="" id="{5006EBD9-1281-43E0-9394-EC6AB9A3CB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4522667"/>
              </p:ext>
            </p:extLst>
          </p:nvPr>
        </p:nvGraphicFramePr>
        <p:xfrm>
          <a:off x="1114425" y="1466850"/>
          <a:ext cx="10127502" cy="4562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3751">
                  <a:extLst>
                    <a:ext uri="{9D8B030D-6E8A-4147-A177-3AD203B41FA5}">
                      <a16:colId xmlns:a16="http://schemas.microsoft.com/office/drawing/2014/main" xmlns="" val="3208470267"/>
                    </a:ext>
                  </a:extLst>
                </a:gridCol>
                <a:gridCol w="5063751">
                  <a:extLst>
                    <a:ext uri="{9D8B030D-6E8A-4147-A177-3AD203B41FA5}">
                      <a16:colId xmlns:a16="http://schemas.microsoft.com/office/drawing/2014/main" xmlns="" val="1704588064"/>
                    </a:ext>
                  </a:extLst>
                </a:gridCol>
              </a:tblGrid>
              <a:tr h="467559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ja-JP" altLang="en-US" sz="1800" b="0" i="0" u="none" strike="noStrike" noProof="0">
                          <a:solidFill>
                            <a:srgbClr val="FFFFFF"/>
                          </a:solidFill>
                          <a:latin typeface="Calibri"/>
                        </a:rPr>
                        <a:t>優勢</a:t>
                      </a:r>
                      <a:r>
                        <a:rPr lang="en-US" sz="1800" b="0" i="0" u="none" strike="noStrike" noProof="0" dirty="0">
                          <a:solidFill>
                            <a:srgbClr val="FFFFFF"/>
                          </a:solidFill>
                          <a:latin typeface="Calibri"/>
                        </a:rPr>
                        <a:t>（</a:t>
                      </a:r>
                      <a:r>
                        <a:rPr lang="en-US" sz="1800" b="0" i="0" u="none" strike="noStrike" noProof="0" dirty="0" err="1">
                          <a:solidFill>
                            <a:srgbClr val="FFFFFF"/>
                          </a:solidFill>
                          <a:latin typeface="Calibri"/>
                        </a:rPr>
                        <a:t>Sterngths</a:t>
                      </a:r>
                      <a:r>
                        <a:rPr lang="en-US" sz="1800" b="0" i="0" u="none" strike="noStrike" noProof="0" dirty="0">
                          <a:solidFill>
                            <a:srgbClr val="FFFFFF"/>
                          </a:solidFill>
                          <a:latin typeface="Calibri"/>
                        </a:rPr>
                        <a:t>）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ja-JP" altLang="en-US" sz="1800" b="0" i="0" u="none" strike="noStrike" noProof="0">
                          <a:solidFill>
                            <a:srgbClr val="FFFFFF"/>
                          </a:solidFill>
                          <a:latin typeface="Calibri"/>
                        </a:rPr>
                        <a:t>劣勢</a:t>
                      </a:r>
                      <a:r>
                        <a:rPr lang="en-US" sz="1800" b="0" i="0" u="none" strike="noStrike" noProof="0" dirty="0">
                          <a:solidFill>
                            <a:srgbClr val="FFFFFF"/>
                          </a:solidFill>
                          <a:latin typeface="Calibri"/>
                        </a:rPr>
                        <a:t>（Weaknesses）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endParaRPr lang="en-US" sz="1800" b="0" i="0" u="none" strike="noStrike" noProof="0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5042555"/>
                  </a:ext>
                </a:extLst>
              </a:tr>
              <a:tr h="1636458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具有高知名度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使用高品質進口原料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時尚簡約設計風格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獨特創新口味，如烤堅果那提、烤堅果奶茶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買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r>
                        <a:rPr lang="en-US" altLang="ja-JP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送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altLang="ja-JP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外送優惠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店內座位少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行銷預算低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產品和同業大同小異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無提供上網及插座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洗手間數量不足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無提供書報雜誌及預付儲值卡服務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7624691"/>
                  </a:ext>
                </a:extLst>
              </a:tr>
              <a:tr h="273856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機會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（Opportunities）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威脅</a:t>
                      </a: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（Threats）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81081976"/>
                  </a:ext>
                </a:extLst>
              </a:tr>
              <a:tr h="1819275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咖啡市場發展潛力高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相較於其他高價競爭者，價格屬於中低價位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國人的消費能力增加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中壢海華商圈快速發展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國內下午茶風氣興盛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策略聯盟、拓銷特約廠商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同業競爭力強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四處可見的平價超商咖啡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因物價上漲，造成原料成本增加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新同業潛在競爭者的威脅</a:t>
                      </a:r>
                      <a:endParaRPr lang="en-US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  <a:r>
                        <a:rPr lang="ja-JP" alt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無發行預付儲值卡及使用悠遊卡等設備</a:t>
                      </a:r>
                      <a:endParaRPr lang="en-US" dirty="0"/>
                    </a:p>
                    <a:p>
                      <a:pPr lvl="0" algn="l">
                        <a:buNone/>
                      </a:pPr>
                      <a:r>
                        <a:rPr lang="en-US" sz="18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  <a:r>
                        <a:rPr lang="ja-JP" altLang="en-US" sz="1800" b="0" i="0" u="none" strike="noStrike" noProof="0">
                          <a:solidFill>
                            <a:srgbClr val="000000"/>
                          </a:solidFill>
                          <a:latin typeface="Calibri"/>
                        </a:rPr>
                        <a:t>養生風潮興起，提倡少油、少糖及低熱量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8416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7291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/>
              <a:t>建議</a:t>
            </a:r>
            <a:endParaRPr lang="zh-TW" altLang="en-US" sz="5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賣場空間的控管與規劃</a:t>
            </a:r>
            <a:endParaRPr lang="en-US" altLang="zh-TW" dirty="0" smtClean="0"/>
          </a:p>
          <a:p>
            <a:r>
              <a:rPr lang="zh-TW" altLang="en-US" dirty="0"/>
              <a:t>充實資訊軟體</a:t>
            </a:r>
            <a:r>
              <a:rPr lang="zh-TW" altLang="en-US" dirty="0" smtClean="0"/>
              <a:t>設備</a:t>
            </a:r>
            <a:endParaRPr lang="en-US" altLang="zh-TW" dirty="0" smtClean="0"/>
          </a:p>
          <a:p>
            <a:r>
              <a:rPr lang="zh-TW" altLang="en-US" dirty="0"/>
              <a:t>增添多元付款</a:t>
            </a:r>
            <a:r>
              <a:rPr lang="zh-TW" altLang="en-US" dirty="0" smtClean="0"/>
              <a:t>方式</a:t>
            </a:r>
            <a:endParaRPr lang="en-US" altLang="zh-TW" dirty="0" smtClean="0"/>
          </a:p>
          <a:p>
            <a:r>
              <a:rPr lang="zh-TW" altLang="en-US" dirty="0"/>
              <a:t>特約停車與來店預購</a:t>
            </a:r>
            <a:r>
              <a:rPr lang="zh-TW" altLang="en-US" dirty="0" smtClean="0"/>
              <a:t>服務</a:t>
            </a:r>
            <a:endParaRPr lang="en-US" altLang="zh-TW" dirty="0" smtClean="0"/>
          </a:p>
          <a:p>
            <a:r>
              <a:rPr lang="zh-TW" altLang="en-US" dirty="0"/>
              <a:t>提供顧客意見</a:t>
            </a:r>
            <a:r>
              <a:rPr lang="zh-TW" altLang="en-US" dirty="0" smtClean="0"/>
              <a:t>表，重視消費者意見</a:t>
            </a:r>
            <a:endParaRPr lang="en-US" altLang="zh-TW" dirty="0" smtClean="0"/>
          </a:p>
          <a:p>
            <a:r>
              <a:rPr lang="zh-TW" altLang="en-US" dirty="0" smtClean="0"/>
              <a:t>爭對高價飲品組合進行價格促銷</a:t>
            </a:r>
            <a:endParaRPr lang="en-US" altLang="zh-TW" dirty="0" smtClean="0"/>
          </a:p>
          <a:p>
            <a:r>
              <a:rPr lang="zh-TW" altLang="en-US" dirty="0"/>
              <a:t>應用豐富集點贈品與完善的服務</a:t>
            </a:r>
          </a:p>
        </p:txBody>
      </p:sp>
    </p:spTree>
    <p:extLst>
      <p:ext uri="{BB962C8B-B14F-4D97-AF65-F5344CB8AC3E}">
        <p14:creationId xmlns:p14="http://schemas.microsoft.com/office/powerpoint/2010/main" val="6552327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有機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</TotalTime>
  <Words>414</Words>
  <Application>Microsoft Office PowerPoint</Application>
  <PresentationFormat>自訂</PresentationFormat>
  <Paragraphs>61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有機</vt:lpstr>
      <vt:lpstr>My Famonn, my style 淺談曼咖啡之競爭環境及顧客滿意度之分析(以中壢地區為例)</vt:lpstr>
      <vt:lpstr>經營理念</vt:lpstr>
      <vt:lpstr>PowerPoint 簡報</vt:lpstr>
      <vt:lpstr>PowerPoint 簡報</vt:lpstr>
      <vt:lpstr>   曼咖啡的 SWOT</vt:lpstr>
      <vt:lpstr>建議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10</cp:revision>
  <dcterms:created xsi:type="dcterms:W3CDTF">2013-07-15T20:26:40Z</dcterms:created>
  <dcterms:modified xsi:type="dcterms:W3CDTF">2018-02-27T01:01:37Z</dcterms:modified>
</cp:coreProperties>
</file>