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TW" altLang="en-US"/>
              <a:t>按一下以編輯母片文字様式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1028" name="日期版面配置區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fld id="{FAE88FF1-2C18-4A0E-91AD-C74148E4C1C5}" type="datetimeFigureOut">
              <a:rPr lang="zh-TW" altLang="en-US" smtClean="0"/>
              <a:t>2018/2/27</a:t>
            </a:fld>
            <a:endParaRPr lang="zh-TW" altLang="en-US"/>
          </a:p>
        </p:txBody>
      </p:sp>
      <p:sp>
        <p:nvSpPr>
          <p:cNvPr id="1029" name="頁尾版面配置區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endParaRPr lang="zh-TW" altLang="en-US"/>
          </a:p>
        </p:txBody>
      </p:sp>
      <p:sp>
        <p:nvSpPr>
          <p:cNvPr id="1030" name="投影片編號版面配置區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fld id="{D00AFB9F-9A76-4833-BBFA-BFD914C38B6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VXVTYJfFoQ" TargetMode="External"/><Relationship Id="rId2" Type="http://schemas.openxmlformats.org/officeDocument/2006/relationships/hyperlink" Target="http://ba.tchcvs.tc.edu.tw/application/106projects/pdf/creative/creative01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344295" y="213360"/>
            <a:ext cx="9829800" cy="1179195"/>
          </a:xfrm>
        </p:spPr>
        <p:txBody>
          <a:bodyPr/>
          <a:lstStyle/>
          <a:p>
            <a:r>
              <a:rPr lang="zh-TW" altLang="en-US" sz="4400" b="1"/>
              <a:t>學海無「牙」－貓頭鷹布書感應學習機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643380" y="4885373"/>
            <a:ext cx="9144000" cy="1655762"/>
          </a:xfrm>
        </p:spPr>
        <p:txBody>
          <a:bodyPr/>
          <a:lstStyle/>
          <a:p>
            <a:pPr algn="ctr"/>
            <a:r>
              <a:rPr lang="zh-TW" altLang="en-US" sz="2800">
                <a:solidFill>
                  <a:schemeClr val="accent6">
                    <a:lumMod val="75000"/>
                  </a:schemeClr>
                </a:solidFill>
              </a:rPr>
              <a:t>全國高職學生 106 年專題暨創創意製作競賽</a:t>
            </a:r>
          </a:p>
          <a:p>
            <a:pPr algn="ctr"/>
            <a:r>
              <a:rPr lang="zh-TW" altLang="en-US" sz="2800">
                <a:solidFill>
                  <a:schemeClr val="accent6">
                    <a:lumMod val="75000"/>
                  </a:schemeClr>
                </a:solidFill>
              </a:rPr>
              <a:t>「創意組」第一名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530" y="1466215"/>
            <a:ext cx="1950085" cy="3479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89878"/>
            <a:ext cx="10972800" cy="1143000"/>
          </a:xfrm>
        </p:spPr>
        <p:txBody>
          <a:bodyPr/>
          <a:lstStyle/>
          <a:p>
            <a:r>
              <a:rPr lang="zh-TW" altLang="en-US">
                <a:latin typeface="微軟正黑體" charset="0"/>
                <a:ea typeface="微軟正黑體" charset="0"/>
              </a:rPr>
              <a:t>創意動機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latin typeface="微軟正黑體" charset="0"/>
                <a:ea typeface="微軟正黑體" charset="0"/>
              </a:rPr>
              <a:t>父母因工作忙碌，常放任孩子過度使用 3C 產品</a:t>
            </a:r>
          </a:p>
          <a:p>
            <a:r>
              <a:rPr lang="zh-TW" altLang="en-US" dirty="0">
                <a:latin typeface="微軟正黑體" charset="0"/>
                <a:ea typeface="微軟正黑體" charset="0"/>
              </a:rPr>
              <a:t>孩子的閱讀能力與未來的學習成就有密切關聯</a:t>
            </a:r>
          </a:p>
          <a:p>
            <a:r>
              <a:rPr lang="zh-TW" altLang="en-US" dirty="0">
                <a:latin typeface="微軟正黑體" charset="0"/>
                <a:ea typeface="微軟正黑體" charset="0"/>
              </a:rPr>
              <a:t>可以透過親子共讀提升孩子的專注力、學習力與記憶力，並建立緊密的親子關係</a:t>
            </a:r>
          </a:p>
          <a:p>
            <a:pPr marL="0" indent="0" algn="l">
              <a:buNone/>
            </a:pPr>
            <a:r>
              <a:rPr lang="zh-TW" altLang="en-US" dirty="0"/>
              <a:t>    </a:t>
            </a:r>
            <a:r>
              <a:rPr lang="zh-TW" altLang="en-US" b="1" dirty="0">
                <a:solidFill>
                  <a:schemeClr val="accent6">
                    <a:lumMod val="75000"/>
                  </a:schemeClr>
                </a:solidFill>
                <a:latin typeface="微軟正黑體" charset="0"/>
                <a:ea typeface="微軟正黑體" charset="0"/>
              </a:rPr>
              <a:t>故運用物聯網的概念設計一款互動式的閱讀學習機，藉由APP及藍牙的技術，讓貓頭鷹學習機能播放故事、音樂及語言學習等功能</a:t>
            </a:r>
          </a:p>
        </p:txBody>
      </p:sp>
      <p:sp>
        <p:nvSpPr>
          <p:cNvPr id="4" name="向右箭號 3"/>
          <p:cNvSpPr/>
          <p:nvPr/>
        </p:nvSpPr>
        <p:spPr>
          <a:xfrm>
            <a:off x="476885" y="3742055"/>
            <a:ext cx="477520" cy="71628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latin typeface="微軟正黑體" charset="0"/>
                <a:ea typeface="微軟正黑體" charset="0"/>
              </a:rPr>
              <a:t>創意目的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>
                <a:solidFill>
                  <a:srgbClr val="FF0000"/>
                </a:solidFill>
                <a:latin typeface="微軟正黑體" charset="0"/>
                <a:ea typeface="微軟正黑體" charset="0"/>
              </a:rPr>
              <a:t>運用 APP 與藍牙做聯結</a:t>
            </a:r>
            <a:r>
              <a:rPr lang="zh-TW" altLang="en-US">
                <a:latin typeface="微軟正黑體" charset="0"/>
                <a:ea typeface="微軟正黑體" charset="0"/>
              </a:rPr>
              <a:t>，讓貓頭鷹學習機播放多元的故事、音樂及兒歌等聲音，並且有定時提醒及錄音播放的功能。</a:t>
            </a:r>
          </a:p>
          <a:p>
            <a:r>
              <a:rPr lang="zh-TW" altLang="en-US">
                <a:latin typeface="微軟正黑體" charset="0"/>
                <a:ea typeface="微軟正黑體" charset="0"/>
              </a:rPr>
              <a:t>藉由學習布書，讓孩子實際操作布書的物件，提升學習認知與感官發展。</a:t>
            </a:r>
          </a:p>
          <a:p>
            <a:r>
              <a:rPr lang="zh-TW" altLang="en-US">
                <a:latin typeface="微軟正黑體" charset="0"/>
                <a:ea typeface="微軟正黑體" charset="0"/>
              </a:rPr>
              <a:t>使用本產品進行</a:t>
            </a:r>
            <a:r>
              <a:rPr lang="zh-TW" altLang="en-US">
                <a:solidFill>
                  <a:srgbClr val="FF0000"/>
                </a:solidFill>
                <a:latin typeface="微軟正黑體" charset="0"/>
                <a:ea typeface="微軟正黑體" charset="0"/>
              </a:rPr>
              <a:t>親子共讀</a:t>
            </a:r>
            <a:r>
              <a:rPr lang="zh-TW" altLang="en-US">
                <a:latin typeface="微軟正黑體" charset="0"/>
                <a:ea typeface="微軟正黑體" charset="0"/>
              </a:rPr>
              <a:t>，</a:t>
            </a:r>
            <a:r>
              <a:rPr lang="zh-TW" altLang="en-US">
                <a:solidFill>
                  <a:srgbClr val="FF0000"/>
                </a:solidFill>
                <a:latin typeface="微軟正黑體" charset="0"/>
                <a:ea typeface="微軟正黑體" charset="0"/>
              </a:rPr>
              <a:t>可達到親子互動、啟發潛能與寓教於樂的效果</a:t>
            </a:r>
            <a:r>
              <a:rPr lang="zh-TW" altLang="en-US">
                <a:latin typeface="微軟正黑體" charset="0"/>
                <a:ea typeface="微軟正黑體" charset="0"/>
              </a:rPr>
              <a:t>。</a:t>
            </a:r>
          </a:p>
          <a:p>
            <a:r>
              <a:rPr lang="zh-TW" altLang="en-US">
                <a:latin typeface="微軟正黑體" charset="0"/>
                <a:ea typeface="微軟正黑體" charset="0"/>
              </a:rPr>
              <a:t>使用</a:t>
            </a:r>
            <a:r>
              <a:rPr lang="zh-TW" altLang="en-US">
                <a:solidFill>
                  <a:srgbClr val="FF0000"/>
                </a:solidFill>
                <a:latin typeface="微軟正黑體" charset="0"/>
                <a:ea typeface="微軟正黑體" charset="0"/>
              </a:rPr>
              <a:t>環保布材</a:t>
            </a:r>
            <a:r>
              <a:rPr lang="zh-TW" altLang="en-US">
                <a:latin typeface="微軟正黑體" charset="0"/>
                <a:ea typeface="微軟正黑體" charset="0"/>
              </a:rPr>
              <a:t>製作本產品且以葉子檯燈造型來搭配以營造快樂閱讀的情境。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latin typeface="微軟正黑體" charset="0"/>
                <a:ea typeface="微軟正黑體" charset="0"/>
              </a:rPr>
              <a:t>創意特質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2670" y="1242695"/>
            <a:ext cx="7868285" cy="5391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1254125" y="-37465"/>
            <a:ext cx="5377180" cy="1143000"/>
          </a:xfrm>
        </p:spPr>
        <p:txBody>
          <a:bodyPr/>
          <a:lstStyle/>
          <a:p>
            <a:r>
              <a:rPr lang="en-US" altLang="zh-TW">
                <a:latin typeface="微軟正黑體" charset="0"/>
                <a:ea typeface="微軟正黑體" charset="0"/>
              </a:rPr>
              <a:t>SWOT</a:t>
            </a:r>
            <a:r>
              <a:rPr lang="zh-TW" altLang="en-US">
                <a:latin typeface="微軟正黑體" charset="0"/>
                <a:ea typeface="微軟正黑體" charset="0"/>
              </a:rPr>
              <a:t>分析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6050" y="511810"/>
            <a:ext cx="8538845" cy="6346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9330" y="-521335"/>
            <a:ext cx="7444105" cy="744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6000">
                <a:solidFill>
                  <a:schemeClr val="accent6">
                    <a:lumMod val="60000"/>
                    <a:lumOff val="40000"/>
                  </a:schemeClr>
                </a:solidFill>
                <a:latin typeface="Vladimir Script" charset="0"/>
              </a:rPr>
              <a:t>ENDing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>
                <a:hlinkClick r:id="rId2"/>
              </a:rPr>
              <a:t>http://ba.tchcvs.tc.edu.tw/application/106projects/pdf/creative/creative01.pdf</a:t>
            </a:r>
            <a:r>
              <a:rPr lang="zh-TW" altLang="en-US"/>
              <a:t> </a:t>
            </a:r>
            <a:r>
              <a:rPr lang="en-US" altLang="zh-TW"/>
              <a:t>(</a:t>
            </a:r>
            <a:r>
              <a:rPr lang="zh-TW" altLang="en-US"/>
              <a:t>文字</a:t>
            </a:r>
            <a:r>
              <a:rPr lang="en-US" altLang="zh-TW"/>
              <a:t>)</a:t>
            </a:r>
          </a:p>
          <a:p>
            <a:r>
              <a:rPr lang="en-US" altLang="zh-TW">
                <a:hlinkClick r:id="rId3" action="ppaction://hlinkfile"/>
              </a:rPr>
              <a:t>https://www.youtube.com/watch?v=IVXVTYJfFoQ </a:t>
            </a:r>
            <a:r>
              <a:rPr lang="en-US" altLang="zh-TW"/>
              <a:t>(</a:t>
            </a:r>
            <a:r>
              <a:rPr lang="zh-TW" altLang="en-US"/>
              <a:t>影音</a:t>
            </a:r>
            <a:r>
              <a:rPr lang="en-US" altLang="zh-TW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294</Words>
  <Application>Microsoft Office PowerPoint</Application>
  <PresentationFormat>自訂</PresentationFormat>
  <Paragraphs>18</Paragraphs>
  <Slides>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預設簡報設計</vt:lpstr>
      <vt:lpstr>學海無「牙」－貓頭鷹布書感應學習機</vt:lpstr>
      <vt:lpstr>創意動機</vt:lpstr>
      <vt:lpstr>創意目的</vt:lpstr>
      <vt:lpstr>創意特質</vt:lpstr>
      <vt:lpstr>SWOT分析</vt:lpstr>
      <vt:lpstr>PowerPoint 簡報</vt:lpstr>
      <vt:lpstr>ENDing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ja040</dc:creator>
  <cp:lastModifiedBy>owner</cp:lastModifiedBy>
  <cp:revision>2</cp:revision>
  <dcterms:created xsi:type="dcterms:W3CDTF">2018-02-26T13:45:44Z</dcterms:created>
  <dcterms:modified xsi:type="dcterms:W3CDTF">2018-02-26T23:34:32Z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1028-10.1.0.5675</vt:lpwstr>
  </property>
</Properties>
</file>