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1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73FF6-4890-4D1E-9553-F1891DCC53DF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FEB9D-B7DB-462A-899C-E239BEE2153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行動商務在傳統市場的運用</a:t>
            </a:r>
            <a:endParaRPr lang="zh-TW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851920" y="4221088"/>
            <a:ext cx="2426042" cy="1800200"/>
          </a:xfrm>
        </p:spPr>
        <p:txBody>
          <a:bodyPr/>
          <a:lstStyle/>
          <a:p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組員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:1.4.7</a:t>
            </a:r>
            <a:endParaRPr lang="zh-TW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6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目錄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行動商務</a:t>
            </a:r>
            <a:r>
              <a:rPr lang="zh-TW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定義</a:t>
            </a:r>
            <a:endParaRPr lang="en-US" altLang="zh-TW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研究</a:t>
            </a:r>
            <a:r>
              <a:rPr lang="zh-TW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動機</a:t>
            </a:r>
            <a:endParaRPr lang="en-US" altLang="zh-TW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六成消費者從手機開始搜尋</a:t>
            </a:r>
            <a:r>
              <a:rPr lang="zh-TW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商品</a:t>
            </a:r>
            <a:endParaRPr lang="en-US" altLang="zh-TW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電商發展最新</a:t>
            </a:r>
            <a:r>
              <a:rPr lang="zh-TW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趨勢</a:t>
            </a:r>
            <a:endParaRPr lang="en-US" altLang="zh-TW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結論</a:t>
            </a:r>
          </a:p>
        </p:txBody>
      </p:sp>
    </p:spTree>
    <p:extLst>
      <p:ext uri="{BB962C8B-B14F-4D97-AF65-F5344CB8AC3E}">
        <p14:creationId xmlns:p14="http://schemas.microsoft.com/office/powerpoint/2010/main" val="2799585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行動商務定義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</a:rPr>
              <a:t>行動商務就是在行動通訊器材</a:t>
            </a:r>
            <a:r>
              <a:rPr lang="en-US" altLang="zh-TW" dirty="0">
                <a:solidFill>
                  <a:schemeClr val="accent6">
                    <a:lumMod val="75000"/>
                  </a:schemeClr>
                </a:solidFill>
              </a:rPr>
              <a:t>(Mobile Device)</a:t>
            </a: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</a:rPr>
              <a:t>上執行電子商務</a:t>
            </a:r>
            <a:r>
              <a:rPr lang="en-US" altLang="zh-TW" dirty="0">
                <a:solidFill>
                  <a:schemeClr val="accent6">
                    <a:lumMod val="75000"/>
                  </a:schemeClr>
                </a:solidFill>
              </a:rPr>
              <a:t>(e-Commerce)</a:t>
            </a: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</a:rPr>
              <a:t>，而整體市場的演進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過程</a:t>
            </a:r>
            <a:endParaRPr lang="zh-TW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449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研究動機</a:t>
            </a:r>
            <a:endParaRPr lang="zh-TW" alt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隨著時代的變遷，現今社會大部分的人擁有智慧型手機或平板，而利用智慧型手機上網買東西的比例不低於電腦人數，所以也帶動電子商務。</a:t>
            </a:r>
            <a:endParaRPr lang="zh-TW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213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六成消費者從手機開始搜尋商品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消費者由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PC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擴展至手機、平板等更多管道，根據行動電商平台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91APP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的觀察，消費者非常習慣在行動裝置之間切換使用，約有六成的消費者從手機上開始搜尋商品，其中又有六成使用者，會繼續切換到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PC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、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NB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、平板電腦瀏覽結帳</a:t>
            </a:r>
            <a:r>
              <a:rPr lang="zh-TW" altLang="en-US" sz="2800" dirty="0" smtClean="0">
                <a:solidFill>
                  <a:schemeClr val="accent6">
                    <a:lumMod val="75000"/>
                  </a:schemeClr>
                </a:solidFill>
              </a:rPr>
              <a:t>。</a:t>
            </a:r>
            <a:endParaRPr lang="zh-TW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27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電商發展最新趨勢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在行動電商時代，企業要在電商領域發光發熱，就是要設計讓使用者在進行購物時，能有在各行動裝置上無縫接軌的購買體驗。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91APP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就提出「行動電商的業績黃金比例」，亦即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PC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購物網站佔總業績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17%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、手機網站（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Mobile Web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）佔總業績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33%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，</a:t>
            </a:r>
            <a:r>
              <a:rPr lang="en-US" altLang="zh-TW" sz="2800" dirty="0">
                <a:solidFill>
                  <a:schemeClr val="accent6">
                    <a:lumMod val="75000"/>
                  </a:schemeClr>
                </a:solidFill>
              </a:rPr>
              <a:t>App</a:t>
            </a:r>
            <a:r>
              <a:rPr lang="zh-TW" altLang="en-US" sz="2800" dirty="0">
                <a:solidFill>
                  <a:schemeClr val="accent6">
                    <a:lumMod val="75000"/>
                  </a:schemeClr>
                </a:solidFill>
              </a:rPr>
              <a:t>帶來的業績則佔了總業績的一半。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69530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結</a:t>
            </a:r>
            <a:r>
              <a:rPr lang="zh-TW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論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在這麼科技進步的時代，掌握最新的功能是商業的一環，能帶給人們方便和新的商業機會。</a:t>
            </a:r>
            <a:endParaRPr lang="zh-TW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0192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龍騰四海">
  <a:themeElements>
    <a:clrScheme name="龍騰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龍騰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龍騰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78</TotalTime>
  <Words>288</Words>
  <Application>Microsoft Office PowerPoint</Application>
  <PresentationFormat>如螢幕大小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龍騰四海</vt:lpstr>
      <vt:lpstr>行動商務在傳統市場的運用</vt:lpstr>
      <vt:lpstr>目錄</vt:lpstr>
      <vt:lpstr>行動商務定義</vt:lpstr>
      <vt:lpstr>研究動機</vt:lpstr>
      <vt:lpstr>六成消費者從手機開始搜尋商品</vt:lpstr>
      <vt:lpstr>電商發展最新趨勢</vt:lpstr>
      <vt:lpstr>結論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行動商務在傳統市場的運用</dc:title>
  <dc:creator>owner</dc:creator>
  <cp:lastModifiedBy>Windows 使用者</cp:lastModifiedBy>
  <cp:revision>6</cp:revision>
  <dcterms:created xsi:type="dcterms:W3CDTF">2018-02-26T04:47:06Z</dcterms:created>
  <dcterms:modified xsi:type="dcterms:W3CDTF">2018-02-26T11:44:56Z</dcterms:modified>
</cp:coreProperties>
</file>