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make Turkish coffee">
            <a:extLst>
              <a:ext uri="{FF2B5EF4-FFF2-40B4-BE49-F238E27FC236}">
                <a16:creationId xmlns="" xmlns:a16="http://schemas.microsoft.com/office/drawing/2014/main" id="{1E31381B-433C-434C-AE66-2FD85293B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8183" y="551131"/>
            <a:ext cx="4595434" cy="358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raditional turkish coffee">
            <a:extLst>
              <a:ext uri="{FF2B5EF4-FFF2-40B4-BE49-F238E27FC236}">
                <a16:creationId xmlns="" xmlns:a16="http://schemas.microsoft.com/office/drawing/2014/main" id="{0F60EF4C-12FA-490B-A44A-5557B7C12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739" y="511731"/>
            <a:ext cx="4595433" cy="36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D3383697-CB33-45A2-B978-721FB7A8D3F8}"/>
              </a:ext>
            </a:extLst>
          </p:cNvPr>
          <p:cNvSpPr txBox="1"/>
          <p:nvPr/>
        </p:nvSpPr>
        <p:spPr>
          <a:xfrm>
            <a:off x="943328" y="4380267"/>
            <a:ext cx="103053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休閒產業管理與企業文化形塑實務研習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/>
            </a:r>
            <a:b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-ExtB" panose="02020500000000000000" pitchFamily="18" charset="-120"/>
                <a:ea typeface="細明體_HKSCS-ExtB" panose="02020500000000000000" pitchFamily="18" charset="-120"/>
              </a:rPr>
            </a:b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/>
            </a:r>
            <a:b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-ExtB" panose="02020500000000000000" pitchFamily="18" charset="-120"/>
                <a:ea typeface="細明體_HKSCS-ExtB" panose="02020500000000000000" pitchFamily="18" charset="-120"/>
              </a:rPr>
            </a:b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咖啡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/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酒吧外場服務實務操作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--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土耳其咖啡</a:t>
            </a:r>
          </a:p>
        </p:txBody>
      </p:sp>
    </p:spTree>
    <p:extLst>
      <p:ext uri="{BB962C8B-B14F-4D97-AF65-F5344CB8AC3E}">
        <p14:creationId xmlns:p14="http://schemas.microsoft.com/office/powerpoint/2010/main" xmlns="" val="120399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="" xmlns:a16="http://schemas.microsoft.com/office/drawing/2014/main" id="{71F039B3-0239-4FD2-97D6-0B57A477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948" y="406954"/>
            <a:ext cx="9520158" cy="1049235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/>
              <a:t>如何調製一杯完美土耳其咖啡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FF077B9D-D941-4D6D-8A87-646CCB81A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127" y="1595260"/>
            <a:ext cx="6248458" cy="416157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7C874D36-2E11-477A-AC9C-E0E8DD989FF2}"/>
              </a:ext>
            </a:extLst>
          </p:cNvPr>
          <p:cNvSpPr/>
          <p:nvPr/>
        </p:nvSpPr>
        <p:spPr>
          <a:xfrm>
            <a:off x="2772034" y="5756830"/>
            <a:ext cx="4136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/>
              <a:t>http://turkishcoffeegear.com/how-to-make-turkish-coffee</a:t>
            </a:r>
            <a:r>
              <a:rPr lang="en-US" altLang="zh-TW" dirty="0"/>
              <a:t>/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6285F517-19B0-48C7-BA8E-B89A6C9BC3FD}"/>
              </a:ext>
            </a:extLst>
          </p:cNvPr>
          <p:cNvSpPr txBox="1"/>
          <p:nvPr/>
        </p:nvSpPr>
        <p:spPr>
          <a:xfrm>
            <a:off x="8050756" y="2372139"/>
            <a:ext cx="37569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享用咖啡</a:t>
            </a:r>
            <a:endParaRPr lang="en-US" altLang="zh-TW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400" dirty="0"/>
              <a:t>從濃烈的苦澀至很溫和的甜味</a:t>
            </a:r>
            <a:endParaRPr lang="en-US" altLang="zh-TW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32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6824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C09266A6-56A6-4661-AF0D-665E0C543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2261" y="2360289"/>
            <a:ext cx="9520158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8000" b="1" dirty="0"/>
              <a:t>實際示範 與 提問 </a:t>
            </a:r>
            <a:r>
              <a:rPr lang="en-US" altLang="zh-TW" sz="8000" b="1" dirty="0"/>
              <a:t>!</a:t>
            </a:r>
            <a:endParaRPr lang="zh-TW" altLang="en-US" sz="8000" b="1" dirty="0"/>
          </a:p>
        </p:txBody>
      </p:sp>
    </p:spTree>
    <p:extLst>
      <p:ext uri="{BB962C8B-B14F-4D97-AF65-F5344CB8AC3E}">
        <p14:creationId xmlns:p14="http://schemas.microsoft.com/office/powerpoint/2010/main" xmlns="" val="309098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E2A40E55-52EB-4162-82E6-4F8F375B4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858" y="140359"/>
            <a:ext cx="9752283" cy="602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930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20B42834-1092-4F9D-8733-4808E6EB1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0939" y="2332381"/>
            <a:ext cx="4601061" cy="3896139"/>
          </a:xfrm>
        </p:spPr>
        <p:txBody>
          <a:bodyPr>
            <a:normAutofit fontScale="90000"/>
          </a:bodyPr>
          <a:lstStyle/>
          <a:p>
            <a:r>
              <a:rPr lang="en-US" altLang="zh-TW" sz="4000" dirty="0"/>
              <a:t>*Turkish Coffee pot</a:t>
            </a:r>
            <a:br>
              <a:rPr lang="en-US" altLang="zh-TW" sz="4000" dirty="0"/>
            </a:br>
            <a:r>
              <a:rPr lang="en-US" altLang="zh-TW" sz="4000" dirty="0"/>
              <a:t/>
            </a:r>
            <a:br>
              <a:rPr lang="en-US" altLang="zh-TW" sz="4000" dirty="0"/>
            </a:br>
            <a:r>
              <a:rPr lang="en-US" altLang="zh-TW" sz="4000" dirty="0"/>
              <a:t>*</a:t>
            </a:r>
            <a:r>
              <a:rPr lang="en-US" altLang="zh-TW" sz="4000" dirty="0" err="1"/>
              <a:t>Cezve</a:t>
            </a:r>
            <a:r>
              <a:rPr lang="en-US" altLang="zh-TW" sz="4000" dirty="0"/>
              <a:t/>
            </a:r>
            <a:br>
              <a:rPr lang="en-US" altLang="zh-TW" sz="4000" dirty="0"/>
            </a:br>
            <a:r>
              <a:rPr lang="en-US" altLang="zh-TW" sz="4000" dirty="0"/>
              <a:t/>
            </a:r>
            <a:br>
              <a:rPr lang="en-US" altLang="zh-TW" sz="4000" dirty="0"/>
            </a:br>
            <a:r>
              <a:rPr lang="en-US" altLang="zh-TW" sz="4000" dirty="0"/>
              <a:t>*Ibrik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3074" name="Picture 2" descr="turkish coffee pots or Cezve">
            <a:extLst>
              <a:ext uri="{FF2B5EF4-FFF2-40B4-BE49-F238E27FC236}">
                <a16:creationId xmlns="" xmlns:a16="http://schemas.microsoft.com/office/drawing/2014/main" id="{1FE95B81-8E1C-4371-B941-412C9FC18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4939" y="2118277"/>
            <a:ext cx="57912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>
            <a:extLst>
              <a:ext uri="{FF2B5EF4-FFF2-40B4-BE49-F238E27FC236}">
                <a16:creationId xmlns="" xmlns:a16="http://schemas.microsoft.com/office/drawing/2014/main" id="{C9959040-A9BD-4B4A-A347-0D3ADC4783DF}"/>
              </a:ext>
            </a:extLst>
          </p:cNvPr>
          <p:cNvSpPr txBox="1">
            <a:spLocks/>
          </p:cNvSpPr>
          <p:nvPr/>
        </p:nvSpPr>
        <p:spPr>
          <a:xfrm>
            <a:off x="1494939" y="543343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b="1" dirty="0"/>
              <a:t>土耳其咖啡名稱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EE89E412-6EC7-4741-8F0E-4BF3606322A4}"/>
              </a:ext>
            </a:extLst>
          </p:cNvPr>
          <p:cNvSpPr/>
          <p:nvPr/>
        </p:nvSpPr>
        <p:spPr>
          <a:xfrm>
            <a:off x="2322216" y="5375827"/>
            <a:ext cx="4136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/>
              <a:t>http://turkishcoffeegear.com/how-to-make-turkish-coffee</a:t>
            </a:r>
            <a:r>
              <a:rPr lang="en-US" altLang="zh-TW" dirty="0"/>
              <a:t>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2988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D53AEBAB-A882-447F-A95B-912C18492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948" y="406954"/>
            <a:ext cx="9520158" cy="1049235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/>
              <a:t>如何調製一杯完美土耳其咖啡</a:t>
            </a:r>
          </a:p>
        </p:txBody>
      </p:sp>
      <p:pic>
        <p:nvPicPr>
          <p:cNvPr id="4098" name="Picture 2" descr="http://turkishcoffeegear.com/wp-content/uploads/2014/10/Turkish-Coffee-Recipe-how-to-make-turkish-coffee.jpg">
            <a:extLst>
              <a:ext uri="{FF2B5EF4-FFF2-40B4-BE49-F238E27FC236}">
                <a16:creationId xmlns="" xmlns:a16="http://schemas.microsoft.com/office/drawing/2014/main" id="{881E4AF1-929C-4E11-B61A-C973E6D39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6661" y="2006347"/>
            <a:ext cx="5658678" cy="377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0BC08268-F3B2-40D9-A0BC-855031022F9A}"/>
              </a:ext>
            </a:extLst>
          </p:cNvPr>
          <p:cNvSpPr/>
          <p:nvPr/>
        </p:nvSpPr>
        <p:spPr>
          <a:xfrm>
            <a:off x="4027677" y="5780641"/>
            <a:ext cx="4136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/>
              <a:t>http://turkishcoffeegear.com/how-to-make-turkish-coffee</a:t>
            </a:r>
            <a:r>
              <a:rPr lang="en-US" altLang="zh-TW" dirty="0"/>
              <a:t>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6860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ow to make turkish coffee step 1 Measure Water">
            <a:extLst>
              <a:ext uri="{FF2B5EF4-FFF2-40B4-BE49-F238E27FC236}">
                <a16:creationId xmlns="" xmlns:a16="http://schemas.microsoft.com/office/drawing/2014/main" id="{83B6AE78-C63C-466E-8C16-3EB217EB4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9044" y="1716197"/>
            <a:ext cx="6102626" cy="406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A61A8FF8-366F-4A7E-86C2-BDDB15E16405}"/>
              </a:ext>
            </a:extLst>
          </p:cNvPr>
          <p:cNvSpPr/>
          <p:nvPr/>
        </p:nvSpPr>
        <p:spPr>
          <a:xfrm>
            <a:off x="2772034" y="5756830"/>
            <a:ext cx="4136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/>
              <a:t>http://turkishcoffeegear.com/how-to-make-turkish-coffee</a:t>
            </a:r>
            <a:r>
              <a:rPr lang="en-US" altLang="zh-TW" dirty="0"/>
              <a:t>/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9AC35EC0-57F0-4122-BA18-6414A6ADE7A3}"/>
              </a:ext>
            </a:extLst>
          </p:cNvPr>
          <p:cNvSpPr txBox="1"/>
          <p:nvPr/>
        </p:nvSpPr>
        <p:spPr>
          <a:xfrm>
            <a:off x="8216347" y="2372139"/>
            <a:ext cx="397565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測量水量 </a:t>
            </a:r>
            <a:endParaRPr lang="en-US" altLang="zh-TW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3200" dirty="0"/>
          </a:p>
          <a:p>
            <a:r>
              <a:rPr lang="zh-TW" altLang="en-US" sz="3200" dirty="0"/>
              <a:t>建議水與咖啡粉比例</a:t>
            </a:r>
            <a:endParaRPr lang="en-US" altLang="zh-TW" sz="3200" dirty="0"/>
          </a:p>
          <a:p>
            <a:r>
              <a:rPr lang="en-US" altLang="zh-TW" sz="3200" dirty="0"/>
              <a:t>1:6 - 1:8</a:t>
            </a:r>
          </a:p>
          <a:p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="" xmlns:a16="http://schemas.microsoft.com/office/drawing/2014/main" id="{F1D121E1-B6F6-4E97-ADEE-25A8B3520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948" y="406954"/>
            <a:ext cx="9520158" cy="1049235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/>
              <a:t>如何調製一杯完美土耳其咖啡</a:t>
            </a:r>
          </a:p>
        </p:txBody>
      </p:sp>
    </p:spTree>
    <p:extLst>
      <p:ext uri="{BB962C8B-B14F-4D97-AF65-F5344CB8AC3E}">
        <p14:creationId xmlns:p14="http://schemas.microsoft.com/office/powerpoint/2010/main" xmlns="" val="29058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="" xmlns:a16="http://schemas.microsoft.com/office/drawing/2014/main" id="{78C1D53C-906E-46E8-A852-FCEC08974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948" y="406954"/>
            <a:ext cx="9520158" cy="1049235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/>
              <a:t>如何調製一杯完美土耳其咖啡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BD74F66F-C3E6-4FE8-A993-819C479F2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117" y="1682891"/>
            <a:ext cx="6110908" cy="4073939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86A129AE-B37D-464C-B131-F9F0E2407C44}"/>
              </a:ext>
            </a:extLst>
          </p:cNvPr>
          <p:cNvSpPr txBox="1"/>
          <p:nvPr/>
        </p:nvSpPr>
        <p:spPr>
          <a:xfrm>
            <a:off x="8030816" y="2259449"/>
            <a:ext cx="397565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加入新鮮研磨咖啡粉 </a:t>
            </a:r>
            <a:endParaRPr lang="en-US" altLang="zh-TW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3200" dirty="0"/>
          </a:p>
          <a:p>
            <a:r>
              <a:rPr lang="zh-TW" altLang="en-US" sz="3200" dirty="0"/>
              <a:t>粉未粗細</a:t>
            </a:r>
            <a:endParaRPr lang="en-US" altLang="zh-TW" sz="3200" dirty="0"/>
          </a:p>
          <a:p>
            <a:r>
              <a:rPr lang="zh-TW" altLang="en-US" sz="3200" dirty="0"/>
              <a:t>似麵粉般細緻粉未狀</a:t>
            </a:r>
            <a:endParaRPr lang="en-US" altLang="zh-TW" sz="3200" dirty="0"/>
          </a:p>
          <a:p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9D646313-004D-4645-85FC-4CF0961F0BDC}"/>
              </a:ext>
            </a:extLst>
          </p:cNvPr>
          <p:cNvSpPr/>
          <p:nvPr/>
        </p:nvSpPr>
        <p:spPr>
          <a:xfrm>
            <a:off x="2772034" y="5756830"/>
            <a:ext cx="4136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/>
              <a:t>http://turkishcoffeegear.com/how-to-make-turkish-coffee</a:t>
            </a:r>
            <a:r>
              <a:rPr lang="en-US" altLang="zh-TW" dirty="0"/>
              <a:t>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4828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="" xmlns:a16="http://schemas.microsoft.com/office/drawing/2014/main" id="{F54DAE04-B555-44BF-AC2C-2ABF7C27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948" y="406954"/>
            <a:ext cx="9520158" cy="1049235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/>
              <a:t>如何調製一杯完美土耳其咖啡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669FB5FF-EC9B-40D9-94AD-CD78579546EB}"/>
              </a:ext>
            </a:extLst>
          </p:cNvPr>
          <p:cNvSpPr txBox="1"/>
          <p:nvPr/>
        </p:nvSpPr>
        <p:spPr>
          <a:xfrm>
            <a:off x="8216347" y="2372139"/>
            <a:ext cx="397565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加入糖</a:t>
            </a:r>
            <a:endParaRPr lang="en-US" altLang="zh-TW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200" dirty="0"/>
              <a:t>傳統土耳其式咖啡</a:t>
            </a:r>
            <a:endParaRPr lang="en-US" altLang="zh-TW" sz="3200" dirty="0"/>
          </a:p>
          <a:p>
            <a:r>
              <a:rPr lang="zh-TW" altLang="en-US" sz="3200" dirty="0"/>
              <a:t>也可加入荳蔻、丁香、肉桂等香料到咖啡粉裡</a:t>
            </a:r>
            <a:endParaRPr lang="en-US" altLang="zh-TW" sz="3200" dirty="0"/>
          </a:p>
          <a:p>
            <a:endParaRPr lang="en-US" altLang="zh-TW" sz="3200" dirty="0"/>
          </a:p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4BC8204D-27D6-40BB-8AFA-AC108F0A5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721" y="1617364"/>
            <a:ext cx="6215269" cy="413946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984F6703-40AA-447A-AC03-B88B030FC6A2}"/>
              </a:ext>
            </a:extLst>
          </p:cNvPr>
          <p:cNvSpPr/>
          <p:nvPr/>
        </p:nvSpPr>
        <p:spPr>
          <a:xfrm>
            <a:off x="2772034" y="5756830"/>
            <a:ext cx="4136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/>
              <a:t>http://turkishcoffeegear.com/how-to-make-turkish-coffee</a:t>
            </a:r>
            <a:r>
              <a:rPr lang="en-US" altLang="zh-TW" dirty="0"/>
              <a:t>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279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99B60D60-4FF9-4371-B20B-717713D65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5758" y="1789043"/>
            <a:ext cx="5860503" cy="3903187"/>
          </a:xfrm>
        </p:spPr>
      </p:pic>
      <p:sp>
        <p:nvSpPr>
          <p:cNvPr id="6" name="標題 1">
            <a:extLst>
              <a:ext uri="{FF2B5EF4-FFF2-40B4-BE49-F238E27FC236}">
                <a16:creationId xmlns="" xmlns:a16="http://schemas.microsoft.com/office/drawing/2014/main" id="{DF300B4E-7104-400B-85B6-2AD3C6874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948" y="406954"/>
            <a:ext cx="9520158" cy="1049235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/>
              <a:t>如何調製一杯完美土耳其咖啡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E192F5C2-8BF2-4575-85CB-7A30294A447D}"/>
              </a:ext>
            </a:extLst>
          </p:cNvPr>
          <p:cNvSpPr/>
          <p:nvPr/>
        </p:nvSpPr>
        <p:spPr>
          <a:xfrm>
            <a:off x="2772034" y="5756830"/>
            <a:ext cx="4136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/>
              <a:t>http://turkishcoffeegear.com/how-to-make-turkish-coffee</a:t>
            </a:r>
            <a:r>
              <a:rPr lang="en-US" altLang="zh-TW" dirty="0"/>
              <a:t>/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E028F982-B35E-41B9-9340-05F5C958185C}"/>
              </a:ext>
            </a:extLst>
          </p:cNvPr>
          <p:cNvSpPr txBox="1"/>
          <p:nvPr/>
        </p:nvSpPr>
        <p:spPr>
          <a:xfrm>
            <a:off x="8216347" y="2372139"/>
            <a:ext cx="397565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於瓦斯爐上加熱</a:t>
            </a:r>
            <a:endParaRPr lang="en-US" altLang="zh-TW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200" dirty="0"/>
              <a:t>建議火候 中小火慢煮</a:t>
            </a:r>
            <a:endParaRPr lang="en-US" altLang="zh-TW" sz="32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7286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="" xmlns:a16="http://schemas.microsoft.com/office/drawing/2014/main" id="{1D04B49A-9B1A-4F5E-8DE7-915E37E3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948" y="406954"/>
            <a:ext cx="9520158" cy="1049235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/>
              <a:t>如何調製一杯完美土耳其咖啡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9EF7AB51-CE9B-46DA-A647-AF63A1D15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472" y="1708942"/>
            <a:ext cx="6077768" cy="404788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F0DBD3C7-8AD3-4920-A89F-B4671B1BA739}"/>
              </a:ext>
            </a:extLst>
          </p:cNvPr>
          <p:cNvSpPr/>
          <p:nvPr/>
        </p:nvSpPr>
        <p:spPr>
          <a:xfrm>
            <a:off x="2772034" y="5756830"/>
            <a:ext cx="4136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/>
              <a:t>http://turkishcoffeegear.com/how-to-make-turkish-coffee</a:t>
            </a:r>
            <a:r>
              <a:rPr lang="en-US" altLang="zh-TW" dirty="0"/>
              <a:t>/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FC464682-CEB5-4217-A0B6-05B94774E903}"/>
              </a:ext>
            </a:extLst>
          </p:cNvPr>
          <p:cNvSpPr txBox="1"/>
          <p:nvPr/>
        </p:nvSpPr>
        <p:spPr>
          <a:xfrm>
            <a:off x="8216347" y="2372139"/>
            <a:ext cx="397565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於瓦斯爐上加熱</a:t>
            </a:r>
            <a:endParaRPr lang="en-US" altLang="zh-TW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200" dirty="0"/>
              <a:t>會反覆煮沸</a:t>
            </a:r>
            <a:r>
              <a:rPr lang="en-US" altLang="zh-TW" sz="3200" dirty="0"/>
              <a:t>3</a:t>
            </a:r>
            <a:r>
              <a:rPr lang="zh-TW" altLang="en-US" sz="3200" dirty="0"/>
              <a:t>次</a:t>
            </a:r>
            <a:endParaRPr lang="en-US" altLang="zh-TW" sz="32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5610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圖庫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419</TotalTime>
  <Words>178</Words>
  <Application>Microsoft Office PowerPoint</Application>
  <PresentationFormat>自訂</PresentationFormat>
  <Paragraphs>40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圖庫</vt:lpstr>
      <vt:lpstr>投影片 1</vt:lpstr>
      <vt:lpstr>投影片 2</vt:lpstr>
      <vt:lpstr>*Turkish Coffee pot  *Cezve  *Ibrik   </vt:lpstr>
      <vt:lpstr>如何調製一杯完美土耳其咖啡</vt:lpstr>
      <vt:lpstr>如何調製一杯完美土耳其咖啡</vt:lpstr>
      <vt:lpstr>如何調製一杯完美土耳其咖啡</vt:lpstr>
      <vt:lpstr>如何調製一杯完美土耳其咖啡</vt:lpstr>
      <vt:lpstr>如何調製一杯完美土耳其咖啡</vt:lpstr>
      <vt:lpstr>如何調製一杯完美土耳其咖啡</vt:lpstr>
      <vt:lpstr>如何調製一杯完美土耳其咖啡</vt:lpstr>
      <vt:lpstr>投影片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百懋國際</dc:creator>
  <cp:lastModifiedBy>03651</cp:lastModifiedBy>
  <cp:revision>8</cp:revision>
  <dcterms:created xsi:type="dcterms:W3CDTF">2017-12-12T11:30:50Z</dcterms:created>
  <dcterms:modified xsi:type="dcterms:W3CDTF">2018-08-09T10:04:06Z</dcterms:modified>
</cp:coreProperties>
</file>