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Lst>
  <p:notesMasterIdLst>
    <p:notesMasterId r:id="rId16"/>
  </p:notesMasterIdLst>
  <p:sldIdLst>
    <p:sldId id="256" r:id="rId4"/>
    <p:sldId id="257" r:id="rId5"/>
    <p:sldId id="258" r:id="rId6"/>
    <p:sldId id="259" r:id="rId7"/>
    <p:sldId id="260" r:id="rId8"/>
    <p:sldId id="270" r:id="rId9"/>
    <p:sldId id="262" r:id="rId10"/>
    <p:sldId id="263" r:id="rId11"/>
    <p:sldId id="265" r:id="rId12"/>
    <p:sldId id="272" r:id="rId13"/>
    <p:sldId id="267" r:id="rId14"/>
    <p:sldId id="269"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94660"/>
  </p:normalViewPr>
  <p:slideViewPr>
    <p:cSldViewPr>
      <p:cViewPr varScale="1">
        <p:scale>
          <a:sx n="102" d="100"/>
          <a:sy n="102" d="100"/>
        </p:scale>
        <p:origin x="-3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 Id="rId4" Type="http://schemas.openxmlformats.org/officeDocument/2006/relationships/image" Target="../media/image11.jpeg"/></Relationships>
</file>

<file path=ppt/diagrams/_rels/data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 Id="rId4" Type="http://schemas.openxmlformats.org/officeDocument/2006/relationships/image" Target="../media/image2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image" Target="../media/image8.jpg"/><Relationship Id="rId4" Type="http://schemas.openxmlformats.org/officeDocument/2006/relationships/image" Target="../media/image11.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 Id="rId4"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64DC8-AD17-46C0-B4B2-FE1BF1EC14CA}" type="doc">
      <dgm:prSet loTypeId="urn:microsoft.com/office/officeart/2005/8/layout/vList5" loCatId="list" qsTypeId="urn:microsoft.com/office/officeart/2005/8/quickstyle/3d4" qsCatId="3D" csTypeId="urn:microsoft.com/office/officeart/2005/8/colors/accent1_2" csCatId="accent1" phldr="1"/>
      <dgm:spPr/>
      <dgm:t>
        <a:bodyPr/>
        <a:lstStyle/>
        <a:p>
          <a:endParaRPr lang="zh-TW" altLang="en-US"/>
        </a:p>
      </dgm:t>
    </dgm:pt>
    <dgm:pt modelId="{81F6F7F3-25D3-4EF4-9892-A890F00C4144}">
      <dgm:prSet phldrT="[文字]" custT="1"/>
      <dgm:spPr/>
      <dgm:t>
        <a:bodyPr/>
        <a:lstStyle/>
        <a:p>
          <a:pPr algn="ctr"/>
          <a:r>
            <a:rPr lang="zh-TW" altLang="en-US" sz="2000" b="1" baseline="0" dirty="0" smtClean="0">
              <a:solidFill>
                <a:schemeClr val="tx1"/>
              </a:solidFill>
              <a:ea typeface="微軟正黑體" pitchFamily="34" charset="-120"/>
            </a:rPr>
            <a:t>創意發想</a:t>
          </a:r>
          <a:endParaRPr lang="zh-TW" altLang="en-US" sz="2000" b="1" baseline="0" dirty="0">
            <a:solidFill>
              <a:schemeClr val="tx1"/>
            </a:solidFill>
            <a:ea typeface="微軟正黑體" pitchFamily="34" charset="-120"/>
          </a:endParaRPr>
        </a:p>
      </dgm:t>
    </dgm:pt>
    <dgm:pt modelId="{CEEF6E8B-7E34-4312-9FA2-F025A879EE24}" type="parTrans" cxnId="{8BAA1D9B-33A2-4278-B80E-4DB9A0EEFFCE}">
      <dgm:prSet/>
      <dgm:spPr/>
      <dgm:t>
        <a:bodyPr/>
        <a:lstStyle/>
        <a:p>
          <a:endParaRPr lang="zh-TW" altLang="en-US"/>
        </a:p>
      </dgm:t>
    </dgm:pt>
    <dgm:pt modelId="{05856042-F0F6-4135-8118-D4705938CFBC}" type="sibTrans" cxnId="{8BAA1D9B-33A2-4278-B80E-4DB9A0EEFFCE}">
      <dgm:prSet/>
      <dgm:spPr/>
      <dgm:t>
        <a:bodyPr/>
        <a:lstStyle/>
        <a:p>
          <a:endParaRPr lang="zh-TW" altLang="en-US"/>
        </a:p>
      </dgm:t>
    </dgm:pt>
    <dgm:pt modelId="{B3B5A0E5-5D55-4A92-852F-2DCA896F1EEB}">
      <dgm:prSet phldrT="[文字]" custT="1"/>
      <dgm:spPr/>
      <dgm:t>
        <a:bodyPr/>
        <a:lstStyle/>
        <a:p>
          <a:r>
            <a:rPr lang="zh-TW" altLang="en-US" sz="2000" b="1" baseline="0" dirty="0" smtClean="0">
              <a:solidFill>
                <a:schemeClr val="tx1"/>
              </a:solidFill>
              <a:ea typeface="微軟正黑體" pitchFamily="34" charset="-120"/>
            </a:rPr>
            <a:t>金針農產品行銷分析</a:t>
          </a:r>
          <a:endParaRPr lang="zh-TW" altLang="en-US" sz="2000" b="1" baseline="0" dirty="0">
            <a:solidFill>
              <a:schemeClr val="tx1"/>
            </a:solidFill>
            <a:ea typeface="微軟正黑體" pitchFamily="34" charset="-120"/>
          </a:endParaRPr>
        </a:p>
      </dgm:t>
    </dgm:pt>
    <dgm:pt modelId="{633E14D9-6BD0-47FD-B4AD-2B12B57DD1C2}" type="parTrans" cxnId="{D889FC73-6FE6-4D19-AE66-2B438BB30AE1}">
      <dgm:prSet/>
      <dgm:spPr/>
      <dgm:t>
        <a:bodyPr/>
        <a:lstStyle/>
        <a:p>
          <a:endParaRPr lang="zh-TW" altLang="en-US"/>
        </a:p>
      </dgm:t>
    </dgm:pt>
    <dgm:pt modelId="{D5273CB8-8D36-4090-BD4D-F024563DB6CE}" type="sibTrans" cxnId="{D889FC73-6FE6-4D19-AE66-2B438BB30AE1}">
      <dgm:prSet/>
      <dgm:spPr/>
      <dgm:t>
        <a:bodyPr/>
        <a:lstStyle/>
        <a:p>
          <a:endParaRPr lang="zh-TW" altLang="en-US"/>
        </a:p>
      </dgm:t>
    </dgm:pt>
    <dgm:pt modelId="{1043EABC-BB5E-46F7-88FD-C80BFD7B706B}">
      <dgm:prSet phldrT="[文字]" custT="1"/>
      <dgm:spPr/>
      <dgm:t>
        <a:bodyPr/>
        <a:lstStyle/>
        <a:p>
          <a:r>
            <a:rPr lang="zh-TW" altLang="en-US" sz="2000" b="1" baseline="0" dirty="0" smtClean="0">
              <a:solidFill>
                <a:schemeClr val="tx1"/>
              </a:solidFill>
              <a:ea typeface="微軟正黑體" pitchFamily="34" charset="-120"/>
            </a:rPr>
            <a:t>金針農產</a:t>
          </a:r>
          <a:r>
            <a:rPr lang="en-US" altLang="zh-TW" sz="2000" b="1" baseline="0" dirty="0" smtClean="0">
              <a:solidFill>
                <a:schemeClr val="tx1"/>
              </a:solidFill>
              <a:ea typeface="微軟正黑體" pitchFamily="34" charset="-120"/>
            </a:rPr>
            <a:t>SWOT</a:t>
          </a:r>
          <a:r>
            <a:rPr lang="zh-TW" altLang="en-US" sz="2000" b="1" baseline="0" dirty="0" smtClean="0">
              <a:solidFill>
                <a:schemeClr val="tx1"/>
              </a:solidFill>
              <a:ea typeface="微軟正黑體" pitchFamily="34" charset="-120"/>
            </a:rPr>
            <a:t>分析</a:t>
          </a:r>
          <a:endParaRPr lang="zh-TW" altLang="en-US" sz="2000" b="1" baseline="0" dirty="0">
            <a:solidFill>
              <a:schemeClr val="tx1"/>
            </a:solidFill>
            <a:ea typeface="微軟正黑體" pitchFamily="34" charset="-120"/>
          </a:endParaRPr>
        </a:p>
      </dgm:t>
    </dgm:pt>
    <dgm:pt modelId="{FD61047A-DE4B-47AE-99E7-60581C3DCE96}" type="parTrans" cxnId="{64723EF0-C4F6-4342-9818-486672C4A2D7}">
      <dgm:prSet/>
      <dgm:spPr/>
      <dgm:t>
        <a:bodyPr/>
        <a:lstStyle/>
        <a:p>
          <a:endParaRPr lang="zh-TW" altLang="en-US"/>
        </a:p>
      </dgm:t>
    </dgm:pt>
    <dgm:pt modelId="{AC8E0CE9-10B8-48E9-A47B-B89A15B0F797}" type="sibTrans" cxnId="{64723EF0-C4F6-4342-9818-486672C4A2D7}">
      <dgm:prSet/>
      <dgm:spPr/>
      <dgm:t>
        <a:bodyPr/>
        <a:lstStyle/>
        <a:p>
          <a:endParaRPr lang="zh-TW" altLang="en-US"/>
        </a:p>
      </dgm:t>
    </dgm:pt>
    <dgm:pt modelId="{B76A5446-A6F6-40C5-A89C-5F08B9E12EA4}">
      <dgm:prSet phldrT="[文字]" custT="1"/>
      <dgm:spPr/>
      <dgm:t>
        <a:bodyPr/>
        <a:lstStyle/>
        <a:p>
          <a:r>
            <a:rPr lang="zh-TW" altLang="en-US" sz="2000" b="1" baseline="0" dirty="0" smtClean="0">
              <a:solidFill>
                <a:schemeClr val="tx1"/>
              </a:solidFill>
              <a:ea typeface="微軟正黑體" pitchFamily="34" charset="-120"/>
            </a:rPr>
            <a:t>雲端網路應用</a:t>
          </a:r>
          <a:endParaRPr lang="zh-TW" altLang="en-US" sz="2000" b="1" baseline="0" dirty="0">
            <a:solidFill>
              <a:schemeClr val="tx1"/>
            </a:solidFill>
            <a:ea typeface="微軟正黑體" pitchFamily="34" charset="-120"/>
          </a:endParaRPr>
        </a:p>
      </dgm:t>
    </dgm:pt>
    <dgm:pt modelId="{AAC8CA61-D1E5-4EDF-B918-93D8C8B5513B}" type="parTrans" cxnId="{2A075E68-A26B-4C56-A2EB-5A3BEE18CD61}">
      <dgm:prSet/>
      <dgm:spPr/>
      <dgm:t>
        <a:bodyPr/>
        <a:lstStyle/>
        <a:p>
          <a:endParaRPr lang="zh-TW" altLang="en-US"/>
        </a:p>
      </dgm:t>
    </dgm:pt>
    <dgm:pt modelId="{7EA2A6DD-3B7B-481E-8900-2EDA0869C4E0}" type="sibTrans" cxnId="{2A075E68-A26B-4C56-A2EB-5A3BEE18CD61}">
      <dgm:prSet/>
      <dgm:spPr/>
      <dgm:t>
        <a:bodyPr/>
        <a:lstStyle/>
        <a:p>
          <a:endParaRPr lang="zh-TW" altLang="en-US"/>
        </a:p>
      </dgm:t>
    </dgm:pt>
    <dgm:pt modelId="{33B4AFC7-9299-4D48-856B-F1A734CE9F93}">
      <dgm:prSet phldrT="[文字]" custT="1"/>
      <dgm:spPr/>
      <dgm:t>
        <a:bodyPr/>
        <a:lstStyle/>
        <a:p>
          <a:r>
            <a:rPr lang="zh-TW" altLang="en-US" sz="2000" b="1" baseline="0" dirty="0" smtClean="0">
              <a:solidFill>
                <a:schemeClr val="tx1"/>
              </a:solidFill>
              <a:ea typeface="微軟正黑體" pitchFamily="34" charset="-120"/>
            </a:rPr>
            <a:t>銷售方式</a:t>
          </a:r>
          <a:endParaRPr lang="zh-TW" altLang="en-US" sz="2000" b="1" baseline="0" dirty="0">
            <a:solidFill>
              <a:schemeClr val="tx1"/>
            </a:solidFill>
            <a:ea typeface="微軟正黑體" pitchFamily="34" charset="-120"/>
          </a:endParaRPr>
        </a:p>
      </dgm:t>
    </dgm:pt>
    <dgm:pt modelId="{006C858D-A203-4B17-AB0E-AC344565B973}" type="parTrans" cxnId="{5E75A6F2-CBEA-436A-BB19-FE3820D6A42C}">
      <dgm:prSet/>
      <dgm:spPr/>
      <dgm:t>
        <a:bodyPr/>
        <a:lstStyle/>
        <a:p>
          <a:endParaRPr lang="zh-TW" altLang="en-US"/>
        </a:p>
      </dgm:t>
    </dgm:pt>
    <dgm:pt modelId="{B70615E5-12EF-4656-985F-8F3E23930677}" type="sibTrans" cxnId="{5E75A6F2-CBEA-436A-BB19-FE3820D6A42C}">
      <dgm:prSet/>
      <dgm:spPr/>
      <dgm:t>
        <a:bodyPr/>
        <a:lstStyle/>
        <a:p>
          <a:endParaRPr lang="zh-TW" altLang="en-US"/>
        </a:p>
      </dgm:t>
    </dgm:pt>
    <dgm:pt modelId="{02AC6211-1989-4088-8680-1BA9C9088D9F}">
      <dgm:prSet phldrT="[文字]" custT="1"/>
      <dgm:spPr/>
      <dgm:t>
        <a:bodyPr/>
        <a:lstStyle/>
        <a:p>
          <a:r>
            <a:rPr lang="zh-TW" altLang="en-US" sz="2000" b="1" baseline="0" dirty="0" smtClean="0">
              <a:solidFill>
                <a:schemeClr val="tx1"/>
              </a:solidFill>
              <a:ea typeface="微軟正黑體" pitchFamily="34" charset="-120"/>
            </a:rPr>
            <a:t>連結商店</a:t>
          </a:r>
          <a:endParaRPr lang="zh-TW" altLang="en-US" sz="2000" b="1" baseline="0" dirty="0">
            <a:solidFill>
              <a:schemeClr val="tx1"/>
            </a:solidFill>
            <a:ea typeface="微軟正黑體" pitchFamily="34" charset="-120"/>
          </a:endParaRPr>
        </a:p>
      </dgm:t>
    </dgm:pt>
    <dgm:pt modelId="{4658127C-FA33-45BF-84CC-3A27F4EFE617}" type="parTrans" cxnId="{66855E9B-CA1D-4583-91A8-5002D09041FB}">
      <dgm:prSet/>
      <dgm:spPr/>
      <dgm:t>
        <a:bodyPr/>
        <a:lstStyle/>
        <a:p>
          <a:endParaRPr lang="zh-TW" altLang="en-US"/>
        </a:p>
      </dgm:t>
    </dgm:pt>
    <dgm:pt modelId="{A2CBE314-C43B-4E12-9DD9-C73994EA578D}" type="sibTrans" cxnId="{66855E9B-CA1D-4583-91A8-5002D09041FB}">
      <dgm:prSet/>
      <dgm:spPr/>
      <dgm:t>
        <a:bodyPr/>
        <a:lstStyle/>
        <a:p>
          <a:endParaRPr lang="zh-TW" altLang="en-US"/>
        </a:p>
      </dgm:t>
    </dgm:pt>
    <dgm:pt modelId="{7645CE32-3E44-48B6-8324-B2C7301F4C37}">
      <dgm:prSet phldrT="[文字]" custT="1"/>
      <dgm:spPr/>
      <dgm:t>
        <a:bodyPr/>
        <a:lstStyle/>
        <a:p>
          <a:r>
            <a:rPr lang="zh-TW" altLang="en-US" sz="2000" b="1" baseline="0" dirty="0" smtClean="0">
              <a:solidFill>
                <a:schemeClr val="tx1"/>
              </a:solidFill>
              <a:ea typeface="微軟正黑體" pitchFamily="34" charset="-120"/>
            </a:rPr>
            <a:t>四大景點</a:t>
          </a:r>
          <a:endParaRPr lang="zh-TW" altLang="en-US" sz="2000" b="1" baseline="0" dirty="0">
            <a:solidFill>
              <a:schemeClr val="tx1"/>
            </a:solidFill>
            <a:ea typeface="微軟正黑體" pitchFamily="34" charset="-120"/>
          </a:endParaRPr>
        </a:p>
      </dgm:t>
    </dgm:pt>
    <dgm:pt modelId="{96D85972-B5A6-4B54-BC92-E4E74D5E75AE}" type="parTrans" cxnId="{2FB1985F-BFAB-46F7-BE41-55E882BD9FBE}">
      <dgm:prSet/>
      <dgm:spPr/>
      <dgm:t>
        <a:bodyPr/>
        <a:lstStyle/>
        <a:p>
          <a:endParaRPr lang="zh-TW" altLang="en-US"/>
        </a:p>
      </dgm:t>
    </dgm:pt>
    <dgm:pt modelId="{0CA76004-3049-4439-86E1-69E0FA58C9B1}" type="sibTrans" cxnId="{2FB1985F-BFAB-46F7-BE41-55E882BD9FBE}">
      <dgm:prSet/>
      <dgm:spPr/>
      <dgm:t>
        <a:bodyPr/>
        <a:lstStyle/>
        <a:p>
          <a:endParaRPr lang="zh-TW" altLang="en-US"/>
        </a:p>
      </dgm:t>
    </dgm:pt>
    <dgm:pt modelId="{4E44673E-72BD-4E29-B692-32C1800078E5}">
      <dgm:prSet phldrT="[文字]" custT="1"/>
      <dgm:spPr/>
      <dgm:t>
        <a:bodyPr/>
        <a:lstStyle/>
        <a:p>
          <a:r>
            <a:rPr lang="zh-TW" altLang="en-US" sz="2000" b="1" baseline="0" dirty="0" smtClean="0">
              <a:solidFill>
                <a:schemeClr val="tx1"/>
              </a:solidFill>
              <a:ea typeface="微軟正黑體" pitchFamily="34" charset="-120"/>
            </a:rPr>
            <a:t>觀光發展</a:t>
          </a:r>
          <a:endParaRPr lang="zh-TW" altLang="en-US" sz="2000" b="1" baseline="0" dirty="0">
            <a:solidFill>
              <a:schemeClr val="tx1"/>
            </a:solidFill>
            <a:ea typeface="微軟正黑體" pitchFamily="34" charset="-120"/>
          </a:endParaRPr>
        </a:p>
      </dgm:t>
    </dgm:pt>
    <dgm:pt modelId="{257E0607-9EDE-4159-AEE7-DECFC6BCF43F}" type="parTrans" cxnId="{EE35ECFE-B1CE-44EB-B34A-EF8F0957ECC5}">
      <dgm:prSet/>
      <dgm:spPr/>
      <dgm:t>
        <a:bodyPr/>
        <a:lstStyle/>
        <a:p>
          <a:endParaRPr lang="zh-TW" altLang="en-US"/>
        </a:p>
      </dgm:t>
    </dgm:pt>
    <dgm:pt modelId="{BA4556B8-4CAE-4B86-B962-E3E85BE14E7E}" type="sibTrans" cxnId="{EE35ECFE-B1CE-44EB-B34A-EF8F0957ECC5}">
      <dgm:prSet/>
      <dgm:spPr/>
      <dgm:t>
        <a:bodyPr/>
        <a:lstStyle/>
        <a:p>
          <a:endParaRPr lang="zh-TW" altLang="en-US"/>
        </a:p>
      </dgm:t>
    </dgm:pt>
    <dgm:pt modelId="{FC67BE97-1B99-4CC5-89EE-5FCF7BC05AD7}" type="pres">
      <dgm:prSet presAssocID="{03664DC8-AD17-46C0-B4B2-FE1BF1EC14CA}" presName="Name0" presStyleCnt="0">
        <dgm:presLayoutVars>
          <dgm:dir/>
          <dgm:animLvl val="lvl"/>
          <dgm:resizeHandles val="exact"/>
        </dgm:presLayoutVars>
      </dgm:prSet>
      <dgm:spPr/>
      <dgm:t>
        <a:bodyPr/>
        <a:lstStyle/>
        <a:p>
          <a:endParaRPr lang="zh-TW" altLang="en-US"/>
        </a:p>
      </dgm:t>
    </dgm:pt>
    <dgm:pt modelId="{716C39C7-0539-4B50-905C-CFF5A3EAAD21}" type="pres">
      <dgm:prSet presAssocID="{81F6F7F3-25D3-4EF4-9892-A890F00C4144}" presName="linNode" presStyleCnt="0"/>
      <dgm:spPr/>
    </dgm:pt>
    <dgm:pt modelId="{01FFF364-AB68-4094-AD6F-7253B4B92A77}" type="pres">
      <dgm:prSet presAssocID="{81F6F7F3-25D3-4EF4-9892-A890F00C4144}" presName="parentText" presStyleLbl="node1" presStyleIdx="0" presStyleCnt="8" custScaleX="189581">
        <dgm:presLayoutVars>
          <dgm:chMax val="1"/>
          <dgm:bulletEnabled val="1"/>
        </dgm:presLayoutVars>
      </dgm:prSet>
      <dgm:spPr/>
      <dgm:t>
        <a:bodyPr/>
        <a:lstStyle/>
        <a:p>
          <a:endParaRPr lang="zh-TW" altLang="en-US"/>
        </a:p>
      </dgm:t>
    </dgm:pt>
    <dgm:pt modelId="{C5339770-23F7-4448-9F19-437016FC1AD3}" type="pres">
      <dgm:prSet presAssocID="{05856042-F0F6-4135-8118-D4705938CFBC}" presName="sp" presStyleCnt="0"/>
      <dgm:spPr/>
    </dgm:pt>
    <dgm:pt modelId="{07EA1188-6A35-48EB-9386-127942B377D8}" type="pres">
      <dgm:prSet presAssocID="{B3B5A0E5-5D55-4A92-852F-2DCA896F1EEB}" presName="linNode" presStyleCnt="0"/>
      <dgm:spPr/>
    </dgm:pt>
    <dgm:pt modelId="{D40A09CF-58D9-4CC5-A95E-7DE1F6EF906F}" type="pres">
      <dgm:prSet presAssocID="{B3B5A0E5-5D55-4A92-852F-2DCA896F1EEB}" presName="parentText" presStyleLbl="node1" presStyleIdx="1" presStyleCnt="8" custScaleX="189581">
        <dgm:presLayoutVars>
          <dgm:chMax val="1"/>
          <dgm:bulletEnabled val="1"/>
        </dgm:presLayoutVars>
      </dgm:prSet>
      <dgm:spPr/>
      <dgm:t>
        <a:bodyPr/>
        <a:lstStyle/>
        <a:p>
          <a:endParaRPr lang="zh-TW" altLang="en-US"/>
        </a:p>
      </dgm:t>
    </dgm:pt>
    <dgm:pt modelId="{06F20A79-73E5-403F-BB51-FCCD75CA8D67}" type="pres">
      <dgm:prSet presAssocID="{D5273CB8-8D36-4090-BD4D-F024563DB6CE}" presName="sp" presStyleCnt="0"/>
      <dgm:spPr/>
    </dgm:pt>
    <dgm:pt modelId="{FC820A00-426D-426C-A074-5992204EE138}" type="pres">
      <dgm:prSet presAssocID="{1043EABC-BB5E-46F7-88FD-C80BFD7B706B}" presName="linNode" presStyleCnt="0"/>
      <dgm:spPr/>
    </dgm:pt>
    <dgm:pt modelId="{8CFBE22E-7A12-4D7F-9594-125F456938E2}" type="pres">
      <dgm:prSet presAssocID="{1043EABC-BB5E-46F7-88FD-C80BFD7B706B}" presName="parentText" presStyleLbl="node1" presStyleIdx="2" presStyleCnt="8" custScaleX="189581">
        <dgm:presLayoutVars>
          <dgm:chMax val="1"/>
          <dgm:bulletEnabled val="1"/>
        </dgm:presLayoutVars>
      </dgm:prSet>
      <dgm:spPr/>
      <dgm:t>
        <a:bodyPr/>
        <a:lstStyle/>
        <a:p>
          <a:endParaRPr lang="zh-TW" altLang="en-US"/>
        </a:p>
      </dgm:t>
    </dgm:pt>
    <dgm:pt modelId="{96EE6F18-86F1-4E01-A5A1-2ED1FBE2561C}" type="pres">
      <dgm:prSet presAssocID="{AC8E0CE9-10B8-48E9-A47B-B89A15B0F797}" presName="sp" presStyleCnt="0"/>
      <dgm:spPr/>
    </dgm:pt>
    <dgm:pt modelId="{849FDF8D-4825-4635-8B43-4AF21410F2C8}" type="pres">
      <dgm:prSet presAssocID="{33B4AFC7-9299-4D48-856B-F1A734CE9F93}" presName="linNode" presStyleCnt="0"/>
      <dgm:spPr/>
    </dgm:pt>
    <dgm:pt modelId="{143E52BE-1EC7-47AF-A2CE-422CC655F22D}" type="pres">
      <dgm:prSet presAssocID="{33B4AFC7-9299-4D48-856B-F1A734CE9F93}" presName="parentText" presStyleLbl="node1" presStyleIdx="3" presStyleCnt="8" custScaleX="189581">
        <dgm:presLayoutVars>
          <dgm:chMax val="1"/>
          <dgm:bulletEnabled val="1"/>
        </dgm:presLayoutVars>
      </dgm:prSet>
      <dgm:spPr/>
      <dgm:t>
        <a:bodyPr/>
        <a:lstStyle/>
        <a:p>
          <a:endParaRPr lang="zh-TW" altLang="en-US"/>
        </a:p>
      </dgm:t>
    </dgm:pt>
    <dgm:pt modelId="{7E93AE81-9960-433B-9C6E-EFD48750DAFE}" type="pres">
      <dgm:prSet presAssocID="{B70615E5-12EF-4656-985F-8F3E23930677}" presName="sp" presStyleCnt="0"/>
      <dgm:spPr/>
    </dgm:pt>
    <dgm:pt modelId="{CC739176-273A-4192-B854-0B6E6303CA7C}" type="pres">
      <dgm:prSet presAssocID="{02AC6211-1989-4088-8680-1BA9C9088D9F}" presName="linNode" presStyleCnt="0"/>
      <dgm:spPr/>
    </dgm:pt>
    <dgm:pt modelId="{FDE65B0F-8F55-46CF-8F3C-926502889DF7}" type="pres">
      <dgm:prSet presAssocID="{02AC6211-1989-4088-8680-1BA9C9088D9F}" presName="parentText" presStyleLbl="node1" presStyleIdx="4" presStyleCnt="8" custScaleX="189581">
        <dgm:presLayoutVars>
          <dgm:chMax val="1"/>
          <dgm:bulletEnabled val="1"/>
        </dgm:presLayoutVars>
      </dgm:prSet>
      <dgm:spPr/>
      <dgm:t>
        <a:bodyPr/>
        <a:lstStyle/>
        <a:p>
          <a:endParaRPr lang="zh-TW" altLang="en-US"/>
        </a:p>
      </dgm:t>
    </dgm:pt>
    <dgm:pt modelId="{3763054A-F337-4C2A-840E-1973D64DE73B}" type="pres">
      <dgm:prSet presAssocID="{A2CBE314-C43B-4E12-9DD9-C73994EA578D}" presName="sp" presStyleCnt="0"/>
      <dgm:spPr/>
    </dgm:pt>
    <dgm:pt modelId="{CCDD8D06-3E85-4743-96E7-C68D76952AF2}" type="pres">
      <dgm:prSet presAssocID="{B76A5446-A6F6-40C5-A89C-5F08B9E12EA4}" presName="linNode" presStyleCnt="0"/>
      <dgm:spPr/>
    </dgm:pt>
    <dgm:pt modelId="{954DF277-788E-400B-8139-14124D70E20C}" type="pres">
      <dgm:prSet presAssocID="{B76A5446-A6F6-40C5-A89C-5F08B9E12EA4}" presName="parentText" presStyleLbl="node1" presStyleIdx="5" presStyleCnt="8" custScaleX="189581">
        <dgm:presLayoutVars>
          <dgm:chMax val="1"/>
          <dgm:bulletEnabled val="1"/>
        </dgm:presLayoutVars>
      </dgm:prSet>
      <dgm:spPr/>
      <dgm:t>
        <a:bodyPr/>
        <a:lstStyle/>
        <a:p>
          <a:endParaRPr lang="zh-TW" altLang="en-US"/>
        </a:p>
      </dgm:t>
    </dgm:pt>
    <dgm:pt modelId="{1FA0238F-C300-4B1D-BDCA-6DB77D035724}" type="pres">
      <dgm:prSet presAssocID="{7EA2A6DD-3B7B-481E-8900-2EDA0869C4E0}" presName="sp" presStyleCnt="0"/>
      <dgm:spPr/>
    </dgm:pt>
    <dgm:pt modelId="{59B42B0A-E825-42AF-9F5B-69189B66FA0A}" type="pres">
      <dgm:prSet presAssocID="{4E44673E-72BD-4E29-B692-32C1800078E5}" presName="linNode" presStyleCnt="0"/>
      <dgm:spPr/>
    </dgm:pt>
    <dgm:pt modelId="{97EC640C-F6A5-42F0-BFE8-551547A26C68}" type="pres">
      <dgm:prSet presAssocID="{4E44673E-72BD-4E29-B692-32C1800078E5}" presName="parentText" presStyleLbl="node1" presStyleIdx="6" presStyleCnt="8" custScaleX="189581">
        <dgm:presLayoutVars>
          <dgm:chMax val="1"/>
          <dgm:bulletEnabled val="1"/>
        </dgm:presLayoutVars>
      </dgm:prSet>
      <dgm:spPr/>
      <dgm:t>
        <a:bodyPr/>
        <a:lstStyle/>
        <a:p>
          <a:endParaRPr lang="zh-TW" altLang="en-US"/>
        </a:p>
      </dgm:t>
    </dgm:pt>
    <dgm:pt modelId="{0BA165BE-C0D4-49C3-87BC-0ED74A023413}" type="pres">
      <dgm:prSet presAssocID="{BA4556B8-4CAE-4B86-B962-E3E85BE14E7E}" presName="sp" presStyleCnt="0"/>
      <dgm:spPr/>
    </dgm:pt>
    <dgm:pt modelId="{1BB3AA27-47FE-41DD-9BF6-652110C9D39D}" type="pres">
      <dgm:prSet presAssocID="{7645CE32-3E44-48B6-8324-B2C7301F4C37}" presName="linNode" presStyleCnt="0"/>
      <dgm:spPr/>
    </dgm:pt>
    <dgm:pt modelId="{E2267172-7270-45D0-84C0-E693FB11F8EB}" type="pres">
      <dgm:prSet presAssocID="{7645CE32-3E44-48B6-8324-B2C7301F4C37}" presName="parentText" presStyleLbl="node1" presStyleIdx="7" presStyleCnt="8" custScaleX="189581">
        <dgm:presLayoutVars>
          <dgm:chMax val="1"/>
          <dgm:bulletEnabled val="1"/>
        </dgm:presLayoutVars>
      </dgm:prSet>
      <dgm:spPr/>
      <dgm:t>
        <a:bodyPr/>
        <a:lstStyle/>
        <a:p>
          <a:endParaRPr lang="zh-TW" altLang="en-US"/>
        </a:p>
      </dgm:t>
    </dgm:pt>
  </dgm:ptLst>
  <dgm:cxnLst>
    <dgm:cxn modelId="{8BAA1D9B-33A2-4278-B80E-4DB9A0EEFFCE}" srcId="{03664DC8-AD17-46C0-B4B2-FE1BF1EC14CA}" destId="{81F6F7F3-25D3-4EF4-9892-A890F00C4144}" srcOrd="0" destOrd="0" parTransId="{CEEF6E8B-7E34-4312-9FA2-F025A879EE24}" sibTransId="{05856042-F0F6-4135-8118-D4705938CFBC}"/>
    <dgm:cxn modelId="{2DA62EE4-BED8-446E-9963-EA8CE09CC0A8}" type="presOf" srcId="{4E44673E-72BD-4E29-B692-32C1800078E5}" destId="{97EC640C-F6A5-42F0-BFE8-551547A26C68}" srcOrd="0" destOrd="0" presId="urn:microsoft.com/office/officeart/2005/8/layout/vList5"/>
    <dgm:cxn modelId="{5E75A6F2-CBEA-436A-BB19-FE3820D6A42C}" srcId="{03664DC8-AD17-46C0-B4B2-FE1BF1EC14CA}" destId="{33B4AFC7-9299-4D48-856B-F1A734CE9F93}" srcOrd="3" destOrd="0" parTransId="{006C858D-A203-4B17-AB0E-AC344565B973}" sibTransId="{B70615E5-12EF-4656-985F-8F3E23930677}"/>
    <dgm:cxn modelId="{048CF168-3E2E-49BC-87A2-A4834620630E}" type="presOf" srcId="{B3B5A0E5-5D55-4A92-852F-2DCA896F1EEB}" destId="{D40A09CF-58D9-4CC5-A95E-7DE1F6EF906F}" srcOrd="0" destOrd="0" presId="urn:microsoft.com/office/officeart/2005/8/layout/vList5"/>
    <dgm:cxn modelId="{F8E627AE-0C2E-45CA-BE62-EB7E913DC3E9}" type="presOf" srcId="{7645CE32-3E44-48B6-8324-B2C7301F4C37}" destId="{E2267172-7270-45D0-84C0-E693FB11F8EB}" srcOrd="0" destOrd="0" presId="urn:microsoft.com/office/officeart/2005/8/layout/vList5"/>
    <dgm:cxn modelId="{D889FC73-6FE6-4D19-AE66-2B438BB30AE1}" srcId="{03664DC8-AD17-46C0-B4B2-FE1BF1EC14CA}" destId="{B3B5A0E5-5D55-4A92-852F-2DCA896F1EEB}" srcOrd="1" destOrd="0" parTransId="{633E14D9-6BD0-47FD-B4AD-2B12B57DD1C2}" sibTransId="{D5273CB8-8D36-4090-BD4D-F024563DB6CE}"/>
    <dgm:cxn modelId="{E2ED2DC7-E387-498F-A268-A56E2BF4DD55}" type="presOf" srcId="{1043EABC-BB5E-46F7-88FD-C80BFD7B706B}" destId="{8CFBE22E-7A12-4D7F-9594-125F456938E2}" srcOrd="0" destOrd="0" presId="urn:microsoft.com/office/officeart/2005/8/layout/vList5"/>
    <dgm:cxn modelId="{EE35ECFE-B1CE-44EB-B34A-EF8F0957ECC5}" srcId="{03664DC8-AD17-46C0-B4B2-FE1BF1EC14CA}" destId="{4E44673E-72BD-4E29-B692-32C1800078E5}" srcOrd="6" destOrd="0" parTransId="{257E0607-9EDE-4159-AEE7-DECFC6BCF43F}" sibTransId="{BA4556B8-4CAE-4B86-B962-E3E85BE14E7E}"/>
    <dgm:cxn modelId="{5003B3EE-0DAA-4B7E-8C7F-028DFF1F469D}" type="presOf" srcId="{B76A5446-A6F6-40C5-A89C-5F08B9E12EA4}" destId="{954DF277-788E-400B-8139-14124D70E20C}" srcOrd="0" destOrd="0" presId="urn:microsoft.com/office/officeart/2005/8/layout/vList5"/>
    <dgm:cxn modelId="{66855E9B-CA1D-4583-91A8-5002D09041FB}" srcId="{03664DC8-AD17-46C0-B4B2-FE1BF1EC14CA}" destId="{02AC6211-1989-4088-8680-1BA9C9088D9F}" srcOrd="4" destOrd="0" parTransId="{4658127C-FA33-45BF-84CC-3A27F4EFE617}" sibTransId="{A2CBE314-C43B-4E12-9DD9-C73994EA578D}"/>
    <dgm:cxn modelId="{8C909CF0-2A87-474A-A82C-EC7A9E81586A}" type="presOf" srcId="{33B4AFC7-9299-4D48-856B-F1A734CE9F93}" destId="{143E52BE-1EC7-47AF-A2CE-422CC655F22D}" srcOrd="0" destOrd="0" presId="urn:microsoft.com/office/officeart/2005/8/layout/vList5"/>
    <dgm:cxn modelId="{DCB3AE83-4C7E-4CD8-97BD-2AE2357290F4}" type="presOf" srcId="{02AC6211-1989-4088-8680-1BA9C9088D9F}" destId="{FDE65B0F-8F55-46CF-8F3C-926502889DF7}" srcOrd="0" destOrd="0" presId="urn:microsoft.com/office/officeart/2005/8/layout/vList5"/>
    <dgm:cxn modelId="{3AEF9E44-4E03-4F2A-9C87-165B215BC7A8}" type="presOf" srcId="{81F6F7F3-25D3-4EF4-9892-A890F00C4144}" destId="{01FFF364-AB68-4094-AD6F-7253B4B92A77}" srcOrd="0" destOrd="0" presId="urn:microsoft.com/office/officeart/2005/8/layout/vList5"/>
    <dgm:cxn modelId="{64723EF0-C4F6-4342-9818-486672C4A2D7}" srcId="{03664DC8-AD17-46C0-B4B2-FE1BF1EC14CA}" destId="{1043EABC-BB5E-46F7-88FD-C80BFD7B706B}" srcOrd="2" destOrd="0" parTransId="{FD61047A-DE4B-47AE-99E7-60581C3DCE96}" sibTransId="{AC8E0CE9-10B8-48E9-A47B-B89A15B0F797}"/>
    <dgm:cxn modelId="{2FB1985F-BFAB-46F7-BE41-55E882BD9FBE}" srcId="{03664DC8-AD17-46C0-B4B2-FE1BF1EC14CA}" destId="{7645CE32-3E44-48B6-8324-B2C7301F4C37}" srcOrd="7" destOrd="0" parTransId="{96D85972-B5A6-4B54-BC92-E4E74D5E75AE}" sibTransId="{0CA76004-3049-4439-86E1-69E0FA58C9B1}"/>
    <dgm:cxn modelId="{2A075E68-A26B-4C56-A2EB-5A3BEE18CD61}" srcId="{03664DC8-AD17-46C0-B4B2-FE1BF1EC14CA}" destId="{B76A5446-A6F6-40C5-A89C-5F08B9E12EA4}" srcOrd="5" destOrd="0" parTransId="{AAC8CA61-D1E5-4EDF-B918-93D8C8B5513B}" sibTransId="{7EA2A6DD-3B7B-481E-8900-2EDA0869C4E0}"/>
    <dgm:cxn modelId="{AB4D3C0E-163B-41A4-AEC6-E1244D5AA21D}" type="presOf" srcId="{03664DC8-AD17-46C0-B4B2-FE1BF1EC14CA}" destId="{FC67BE97-1B99-4CC5-89EE-5FCF7BC05AD7}" srcOrd="0" destOrd="0" presId="urn:microsoft.com/office/officeart/2005/8/layout/vList5"/>
    <dgm:cxn modelId="{6462F9E6-0ED0-440F-AF7B-37EDBAF0E8D4}" type="presParOf" srcId="{FC67BE97-1B99-4CC5-89EE-5FCF7BC05AD7}" destId="{716C39C7-0539-4B50-905C-CFF5A3EAAD21}" srcOrd="0" destOrd="0" presId="urn:microsoft.com/office/officeart/2005/8/layout/vList5"/>
    <dgm:cxn modelId="{ABA6086A-C505-46D6-83F6-6BCECD9F40C6}" type="presParOf" srcId="{716C39C7-0539-4B50-905C-CFF5A3EAAD21}" destId="{01FFF364-AB68-4094-AD6F-7253B4B92A77}" srcOrd="0" destOrd="0" presId="urn:microsoft.com/office/officeart/2005/8/layout/vList5"/>
    <dgm:cxn modelId="{5F3AC4C1-8950-4726-82DE-ED8F9DEB7A1D}" type="presParOf" srcId="{FC67BE97-1B99-4CC5-89EE-5FCF7BC05AD7}" destId="{C5339770-23F7-4448-9F19-437016FC1AD3}" srcOrd="1" destOrd="0" presId="urn:microsoft.com/office/officeart/2005/8/layout/vList5"/>
    <dgm:cxn modelId="{527DA459-C99D-43C7-82EF-E721CFCEA024}" type="presParOf" srcId="{FC67BE97-1B99-4CC5-89EE-5FCF7BC05AD7}" destId="{07EA1188-6A35-48EB-9386-127942B377D8}" srcOrd="2" destOrd="0" presId="urn:microsoft.com/office/officeart/2005/8/layout/vList5"/>
    <dgm:cxn modelId="{B71D912F-66D2-4D49-A357-D59B887CB1E8}" type="presParOf" srcId="{07EA1188-6A35-48EB-9386-127942B377D8}" destId="{D40A09CF-58D9-4CC5-A95E-7DE1F6EF906F}" srcOrd="0" destOrd="0" presId="urn:microsoft.com/office/officeart/2005/8/layout/vList5"/>
    <dgm:cxn modelId="{C41713BE-F716-4814-8752-590F7645FB5B}" type="presParOf" srcId="{FC67BE97-1B99-4CC5-89EE-5FCF7BC05AD7}" destId="{06F20A79-73E5-403F-BB51-FCCD75CA8D67}" srcOrd="3" destOrd="0" presId="urn:microsoft.com/office/officeart/2005/8/layout/vList5"/>
    <dgm:cxn modelId="{A49F7B8F-15A9-49B8-871E-EBC6A178DF68}" type="presParOf" srcId="{FC67BE97-1B99-4CC5-89EE-5FCF7BC05AD7}" destId="{FC820A00-426D-426C-A074-5992204EE138}" srcOrd="4" destOrd="0" presId="urn:microsoft.com/office/officeart/2005/8/layout/vList5"/>
    <dgm:cxn modelId="{E2B3D3DB-FA92-47B7-9A3A-FDE581B70A08}" type="presParOf" srcId="{FC820A00-426D-426C-A074-5992204EE138}" destId="{8CFBE22E-7A12-4D7F-9594-125F456938E2}" srcOrd="0" destOrd="0" presId="urn:microsoft.com/office/officeart/2005/8/layout/vList5"/>
    <dgm:cxn modelId="{6943DF77-B1E6-4071-A7B3-FDC3B270ACBF}" type="presParOf" srcId="{FC67BE97-1B99-4CC5-89EE-5FCF7BC05AD7}" destId="{96EE6F18-86F1-4E01-A5A1-2ED1FBE2561C}" srcOrd="5" destOrd="0" presId="urn:microsoft.com/office/officeart/2005/8/layout/vList5"/>
    <dgm:cxn modelId="{EF7DE571-40E4-47E9-9A28-07E97E26719B}" type="presParOf" srcId="{FC67BE97-1B99-4CC5-89EE-5FCF7BC05AD7}" destId="{849FDF8D-4825-4635-8B43-4AF21410F2C8}" srcOrd="6" destOrd="0" presId="urn:microsoft.com/office/officeart/2005/8/layout/vList5"/>
    <dgm:cxn modelId="{59A04A7D-5C78-402D-A7D5-3E977F3E6501}" type="presParOf" srcId="{849FDF8D-4825-4635-8B43-4AF21410F2C8}" destId="{143E52BE-1EC7-47AF-A2CE-422CC655F22D}" srcOrd="0" destOrd="0" presId="urn:microsoft.com/office/officeart/2005/8/layout/vList5"/>
    <dgm:cxn modelId="{FE04C6EB-1A41-415B-8ED5-E3A1E3A852E2}" type="presParOf" srcId="{FC67BE97-1B99-4CC5-89EE-5FCF7BC05AD7}" destId="{7E93AE81-9960-433B-9C6E-EFD48750DAFE}" srcOrd="7" destOrd="0" presId="urn:microsoft.com/office/officeart/2005/8/layout/vList5"/>
    <dgm:cxn modelId="{20912F4F-D4B3-49E4-9BD7-2929ED2EAD49}" type="presParOf" srcId="{FC67BE97-1B99-4CC5-89EE-5FCF7BC05AD7}" destId="{CC739176-273A-4192-B854-0B6E6303CA7C}" srcOrd="8" destOrd="0" presId="urn:microsoft.com/office/officeart/2005/8/layout/vList5"/>
    <dgm:cxn modelId="{2318CE43-9A79-41E4-A30E-A7D8BB97BA37}" type="presParOf" srcId="{CC739176-273A-4192-B854-0B6E6303CA7C}" destId="{FDE65B0F-8F55-46CF-8F3C-926502889DF7}" srcOrd="0" destOrd="0" presId="urn:microsoft.com/office/officeart/2005/8/layout/vList5"/>
    <dgm:cxn modelId="{4EE36CC5-28A7-48D6-A426-1A3BA2B4B92C}" type="presParOf" srcId="{FC67BE97-1B99-4CC5-89EE-5FCF7BC05AD7}" destId="{3763054A-F337-4C2A-840E-1973D64DE73B}" srcOrd="9" destOrd="0" presId="urn:microsoft.com/office/officeart/2005/8/layout/vList5"/>
    <dgm:cxn modelId="{3A6C1C79-33F9-480B-A0C4-A6BB3049C63F}" type="presParOf" srcId="{FC67BE97-1B99-4CC5-89EE-5FCF7BC05AD7}" destId="{CCDD8D06-3E85-4743-96E7-C68D76952AF2}" srcOrd="10" destOrd="0" presId="urn:microsoft.com/office/officeart/2005/8/layout/vList5"/>
    <dgm:cxn modelId="{55AC6104-9A43-45A8-8FF6-14A2C18D08BB}" type="presParOf" srcId="{CCDD8D06-3E85-4743-96E7-C68D76952AF2}" destId="{954DF277-788E-400B-8139-14124D70E20C}" srcOrd="0" destOrd="0" presId="urn:microsoft.com/office/officeart/2005/8/layout/vList5"/>
    <dgm:cxn modelId="{65EA2B2D-0ACD-4673-8146-DF3199B081E0}" type="presParOf" srcId="{FC67BE97-1B99-4CC5-89EE-5FCF7BC05AD7}" destId="{1FA0238F-C300-4B1D-BDCA-6DB77D035724}" srcOrd="11" destOrd="0" presId="urn:microsoft.com/office/officeart/2005/8/layout/vList5"/>
    <dgm:cxn modelId="{FCE9B832-DA97-4338-9E69-D4454CFA025A}" type="presParOf" srcId="{FC67BE97-1B99-4CC5-89EE-5FCF7BC05AD7}" destId="{59B42B0A-E825-42AF-9F5B-69189B66FA0A}" srcOrd="12" destOrd="0" presId="urn:microsoft.com/office/officeart/2005/8/layout/vList5"/>
    <dgm:cxn modelId="{8906B97B-0ED4-4891-87FF-261F5BDC270B}" type="presParOf" srcId="{59B42B0A-E825-42AF-9F5B-69189B66FA0A}" destId="{97EC640C-F6A5-42F0-BFE8-551547A26C68}" srcOrd="0" destOrd="0" presId="urn:microsoft.com/office/officeart/2005/8/layout/vList5"/>
    <dgm:cxn modelId="{D07DF72E-0A51-4829-BD59-0C5B9D9D4F46}" type="presParOf" srcId="{FC67BE97-1B99-4CC5-89EE-5FCF7BC05AD7}" destId="{0BA165BE-C0D4-49C3-87BC-0ED74A023413}" srcOrd="13" destOrd="0" presId="urn:microsoft.com/office/officeart/2005/8/layout/vList5"/>
    <dgm:cxn modelId="{F23A0A1A-A73C-4733-BC21-C272F7ECA2A5}" type="presParOf" srcId="{FC67BE97-1B99-4CC5-89EE-5FCF7BC05AD7}" destId="{1BB3AA27-47FE-41DD-9BF6-652110C9D39D}" srcOrd="14" destOrd="0" presId="urn:microsoft.com/office/officeart/2005/8/layout/vList5"/>
    <dgm:cxn modelId="{DDBB3639-3D64-4A1B-A22E-FB0EFEB39D41}" type="presParOf" srcId="{1BB3AA27-47FE-41DD-9BF6-652110C9D39D}" destId="{E2267172-7270-45D0-84C0-E693FB11F8E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3643D8-A76D-47FF-915E-314573EEC60F}" type="doc">
      <dgm:prSet loTypeId="urn:microsoft.com/office/officeart/2008/layout/RadialCluster" loCatId="cycle" qsTypeId="urn:microsoft.com/office/officeart/2005/8/quickstyle/3d3" qsCatId="3D" csTypeId="urn:microsoft.com/office/officeart/2005/8/colors/accent6_2" csCatId="accent6" phldr="1"/>
      <dgm:spPr/>
      <dgm:t>
        <a:bodyPr/>
        <a:lstStyle/>
        <a:p>
          <a:endParaRPr lang="zh-TW" altLang="en-US"/>
        </a:p>
      </dgm:t>
    </dgm:pt>
    <dgm:pt modelId="{85B252B9-0DDE-40F7-9626-68B986BB5617}">
      <dgm:prSet phldrT="[文字]"/>
      <dgm:spPr/>
      <dgm:t>
        <a:bodyPr/>
        <a:lstStyle/>
        <a:p>
          <a:r>
            <a:rPr lang="zh-TW" altLang="en-US" b="1" baseline="0" dirty="0" smtClean="0">
              <a:solidFill>
                <a:schemeClr val="tx1"/>
              </a:solidFill>
              <a:effectLst/>
              <a:ea typeface="標楷體" panose="03000509000000000000" pitchFamily="65" charset="-120"/>
            </a:rPr>
            <a:t>金針花</a:t>
          </a:r>
          <a:endParaRPr lang="zh-TW" altLang="en-US" b="1" baseline="0" dirty="0">
            <a:solidFill>
              <a:schemeClr val="tx1"/>
            </a:solidFill>
            <a:effectLst/>
            <a:ea typeface="標楷體" panose="03000509000000000000" pitchFamily="65" charset="-120"/>
          </a:endParaRPr>
        </a:p>
      </dgm:t>
    </dgm:pt>
    <dgm:pt modelId="{41D96946-9C82-44A8-BFD2-A03C0C4C5BEC}" type="parTrans" cxnId="{CFCC648B-2CEC-46ED-94C3-CC36D0C6F0D2}">
      <dgm:prSet/>
      <dgm:spPr/>
      <dgm:t>
        <a:bodyPr/>
        <a:lstStyle/>
        <a:p>
          <a:endParaRPr lang="zh-TW" altLang="en-US" b="1">
            <a:effectLst/>
          </a:endParaRPr>
        </a:p>
      </dgm:t>
    </dgm:pt>
    <dgm:pt modelId="{57BD3763-9879-477C-8E2C-CE3EAA3AF7DE}" type="sibTrans" cxnId="{CFCC648B-2CEC-46ED-94C3-CC36D0C6F0D2}">
      <dgm:prSet/>
      <dgm:spPr/>
      <dgm:t>
        <a:bodyPr/>
        <a:lstStyle/>
        <a:p>
          <a:endParaRPr lang="zh-TW" altLang="en-US" b="1">
            <a:effectLst/>
          </a:endParaRPr>
        </a:p>
      </dgm:t>
    </dgm:pt>
    <dgm:pt modelId="{9736CEBA-83AE-4D39-8456-E8D80EAF0D30}">
      <dgm:prSet phldrT="[文字]"/>
      <dgm:spPr/>
      <dgm:t>
        <a:bodyPr/>
        <a:lstStyle/>
        <a:p>
          <a:r>
            <a:rPr lang="zh-TW" altLang="en-US" b="1" baseline="0" dirty="0" smtClean="0">
              <a:solidFill>
                <a:schemeClr val="tx1"/>
              </a:solidFill>
              <a:effectLst/>
              <a:ea typeface="標楷體" panose="03000509000000000000" pitchFamily="65" charset="-120"/>
            </a:rPr>
            <a:t>家族產業</a:t>
          </a:r>
          <a:endParaRPr lang="zh-TW" altLang="en-US" b="1" baseline="0" dirty="0">
            <a:solidFill>
              <a:schemeClr val="tx1"/>
            </a:solidFill>
            <a:effectLst/>
            <a:ea typeface="標楷體" panose="03000509000000000000" pitchFamily="65" charset="-120"/>
          </a:endParaRPr>
        </a:p>
      </dgm:t>
    </dgm:pt>
    <dgm:pt modelId="{C4E972F0-D8DD-4665-9E02-C97412FFB433}" type="parTrans" cxnId="{DF6992FA-9221-40AE-8E7D-C4633FD41DDC}">
      <dgm:prSet/>
      <dgm:spPr/>
      <dgm:t>
        <a:bodyPr/>
        <a:lstStyle/>
        <a:p>
          <a:endParaRPr lang="zh-TW" altLang="en-US" b="1">
            <a:effectLst/>
          </a:endParaRPr>
        </a:p>
      </dgm:t>
    </dgm:pt>
    <dgm:pt modelId="{7C705D4E-ABDC-41C4-86B0-6F8F6C21D43F}" type="sibTrans" cxnId="{DF6992FA-9221-40AE-8E7D-C4633FD41DDC}">
      <dgm:prSet/>
      <dgm:spPr/>
      <dgm:t>
        <a:bodyPr/>
        <a:lstStyle/>
        <a:p>
          <a:endParaRPr lang="zh-TW" altLang="en-US" b="1">
            <a:effectLst/>
          </a:endParaRPr>
        </a:p>
      </dgm:t>
    </dgm:pt>
    <dgm:pt modelId="{1C4C4700-B9B9-40E7-9F77-9DAB45139E00}">
      <dgm:prSet phldrT="[文字]"/>
      <dgm:spPr/>
      <dgm:t>
        <a:bodyPr/>
        <a:lstStyle/>
        <a:p>
          <a:r>
            <a:rPr lang="zh-TW" altLang="en-US" b="1" baseline="0" dirty="0" smtClean="0">
              <a:solidFill>
                <a:schemeClr val="tx1"/>
              </a:solidFill>
              <a:effectLst/>
              <a:ea typeface="標楷體" panose="03000509000000000000" pitchFamily="65" charset="-120"/>
            </a:rPr>
            <a:t>人文景觀</a:t>
          </a:r>
          <a:endParaRPr lang="zh-TW" altLang="en-US" b="1" baseline="0" dirty="0">
            <a:solidFill>
              <a:schemeClr val="tx1"/>
            </a:solidFill>
            <a:effectLst/>
            <a:ea typeface="標楷體" panose="03000509000000000000" pitchFamily="65" charset="-120"/>
          </a:endParaRPr>
        </a:p>
      </dgm:t>
    </dgm:pt>
    <dgm:pt modelId="{0845AD4C-9F6B-40F3-BBBA-8F63122CE72A}" type="parTrans" cxnId="{6D89B09F-F3ED-4D19-A08C-ADB1D9D298DB}">
      <dgm:prSet/>
      <dgm:spPr/>
      <dgm:t>
        <a:bodyPr/>
        <a:lstStyle/>
        <a:p>
          <a:endParaRPr lang="zh-TW" altLang="en-US" b="1">
            <a:effectLst/>
          </a:endParaRPr>
        </a:p>
      </dgm:t>
    </dgm:pt>
    <dgm:pt modelId="{645C55A9-E125-4160-9761-D56D05CFDF9B}" type="sibTrans" cxnId="{6D89B09F-F3ED-4D19-A08C-ADB1D9D298DB}">
      <dgm:prSet/>
      <dgm:spPr/>
      <dgm:t>
        <a:bodyPr/>
        <a:lstStyle/>
        <a:p>
          <a:endParaRPr lang="zh-TW" altLang="en-US" b="1">
            <a:effectLst/>
          </a:endParaRPr>
        </a:p>
      </dgm:t>
    </dgm:pt>
    <dgm:pt modelId="{91F84487-C174-40F0-8DA9-00C396BECEE1}">
      <dgm:prSet phldrT="[文字]"/>
      <dgm:spPr/>
      <dgm:t>
        <a:bodyPr/>
        <a:lstStyle/>
        <a:p>
          <a:r>
            <a:rPr lang="zh-TW" altLang="en-US" b="1" baseline="0" smtClean="0">
              <a:solidFill>
                <a:schemeClr val="tx1"/>
              </a:solidFill>
              <a:effectLst/>
              <a:ea typeface="標楷體" panose="03000509000000000000" pitchFamily="65" charset="-120"/>
            </a:rPr>
            <a:t>有機轉型</a:t>
          </a:r>
          <a:endParaRPr lang="zh-TW" altLang="en-US" b="1" baseline="0" dirty="0">
            <a:solidFill>
              <a:schemeClr val="tx1"/>
            </a:solidFill>
            <a:effectLst/>
            <a:ea typeface="標楷體" panose="03000509000000000000" pitchFamily="65" charset="-120"/>
          </a:endParaRPr>
        </a:p>
      </dgm:t>
    </dgm:pt>
    <dgm:pt modelId="{82C830DD-F970-4FEC-847C-81F1FC5956F5}" type="parTrans" cxnId="{EE0AC54B-0908-4545-949E-9A705AF0FDD7}">
      <dgm:prSet/>
      <dgm:spPr/>
      <dgm:t>
        <a:bodyPr/>
        <a:lstStyle/>
        <a:p>
          <a:endParaRPr lang="zh-TW" altLang="en-US" b="1">
            <a:effectLst/>
          </a:endParaRPr>
        </a:p>
      </dgm:t>
    </dgm:pt>
    <dgm:pt modelId="{69209569-8668-4D1C-8353-6410D936993F}" type="sibTrans" cxnId="{EE0AC54B-0908-4545-949E-9A705AF0FDD7}">
      <dgm:prSet/>
      <dgm:spPr/>
      <dgm:t>
        <a:bodyPr/>
        <a:lstStyle/>
        <a:p>
          <a:endParaRPr lang="zh-TW" altLang="en-US" b="1">
            <a:effectLst/>
          </a:endParaRPr>
        </a:p>
      </dgm:t>
    </dgm:pt>
    <dgm:pt modelId="{BFAE1014-122D-4844-BFF9-6F6EB7370065}">
      <dgm:prSet phldrT="[文字]"/>
      <dgm:spPr/>
      <dgm:t>
        <a:bodyPr/>
        <a:lstStyle/>
        <a:p>
          <a:r>
            <a:rPr lang="zh-TW" altLang="en-US" b="1" baseline="0" dirty="0" smtClean="0">
              <a:solidFill>
                <a:schemeClr val="tx1"/>
              </a:solidFill>
              <a:effectLst/>
              <a:ea typeface="標楷體" panose="03000509000000000000" pitchFamily="65" charset="-120"/>
            </a:rPr>
            <a:t>季節</a:t>
          </a:r>
          <a:r>
            <a:rPr lang="en-US" altLang="zh-TW" b="1" baseline="0" dirty="0" smtClean="0">
              <a:solidFill>
                <a:schemeClr val="tx1"/>
              </a:solidFill>
              <a:effectLst/>
              <a:ea typeface="標楷體" panose="03000509000000000000" pitchFamily="65" charset="-120"/>
            </a:rPr>
            <a:t>7</a:t>
          </a:r>
          <a:r>
            <a:rPr lang="zh-TW" altLang="en-US" b="1" baseline="0" dirty="0" smtClean="0">
              <a:solidFill>
                <a:schemeClr val="tx1"/>
              </a:solidFill>
              <a:effectLst/>
              <a:ea typeface="標楷體" panose="03000509000000000000" pitchFamily="65" charset="-120"/>
            </a:rPr>
            <a:t>、</a:t>
          </a:r>
          <a:r>
            <a:rPr lang="en-US" altLang="zh-TW" b="1" baseline="0" dirty="0" smtClean="0">
              <a:solidFill>
                <a:schemeClr val="tx1"/>
              </a:solidFill>
              <a:effectLst/>
              <a:ea typeface="標楷體" panose="03000509000000000000" pitchFamily="65" charset="-120"/>
            </a:rPr>
            <a:t>8</a:t>
          </a:r>
          <a:r>
            <a:rPr lang="zh-TW" altLang="en-US" b="1" baseline="0" dirty="0" smtClean="0">
              <a:solidFill>
                <a:schemeClr val="tx1"/>
              </a:solidFill>
              <a:effectLst/>
              <a:ea typeface="標楷體" panose="03000509000000000000" pitchFamily="65" charset="-120"/>
            </a:rPr>
            <a:t>月</a:t>
          </a:r>
          <a:endParaRPr lang="zh-TW" altLang="en-US" b="1" baseline="0" dirty="0">
            <a:solidFill>
              <a:schemeClr val="tx1"/>
            </a:solidFill>
            <a:effectLst/>
            <a:ea typeface="標楷體" panose="03000509000000000000" pitchFamily="65" charset="-120"/>
          </a:endParaRPr>
        </a:p>
      </dgm:t>
    </dgm:pt>
    <dgm:pt modelId="{C4C79D6D-6D6B-4F55-B5F5-D8D6D575EBB9}" type="parTrans" cxnId="{22498316-571F-41F5-889D-FE40669D4D16}">
      <dgm:prSet/>
      <dgm:spPr/>
      <dgm:t>
        <a:bodyPr/>
        <a:lstStyle/>
        <a:p>
          <a:endParaRPr lang="zh-TW" altLang="en-US" b="1">
            <a:effectLst/>
          </a:endParaRPr>
        </a:p>
      </dgm:t>
    </dgm:pt>
    <dgm:pt modelId="{F2830C1A-DDF4-4103-AFA2-FA81E8980F8A}" type="sibTrans" cxnId="{22498316-571F-41F5-889D-FE40669D4D16}">
      <dgm:prSet/>
      <dgm:spPr/>
      <dgm:t>
        <a:bodyPr/>
        <a:lstStyle/>
        <a:p>
          <a:endParaRPr lang="zh-TW" altLang="en-US" b="1">
            <a:effectLst/>
          </a:endParaRPr>
        </a:p>
      </dgm:t>
    </dgm:pt>
    <dgm:pt modelId="{8A024307-8264-470D-858A-A0359105301E}">
      <dgm:prSet phldrT="[文字]"/>
      <dgm:spPr/>
      <dgm:t>
        <a:bodyPr/>
        <a:lstStyle/>
        <a:p>
          <a:r>
            <a:rPr lang="zh-TW" altLang="en-US" b="1" baseline="0" dirty="0" smtClean="0">
              <a:solidFill>
                <a:schemeClr val="tx1"/>
              </a:solidFill>
              <a:effectLst/>
              <a:ea typeface="標楷體" panose="03000509000000000000" pitchFamily="65" charset="-120"/>
            </a:rPr>
            <a:t>觀光發展</a:t>
          </a:r>
          <a:endParaRPr lang="zh-TW" altLang="en-US" b="1" baseline="0" dirty="0">
            <a:solidFill>
              <a:schemeClr val="tx1"/>
            </a:solidFill>
            <a:effectLst/>
            <a:ea typeface="標楷體" panose="03000509000000000000" pitchFamily="65" charset="-120"/>
          </a:endParaRPr>
        </a:p>
      </dgm:t>
    </dgm:pt>
    <dgm:pt modelId="{112990A7-911B-4758-BCEC-4DE6A3C6C162}" type="parTrans" cxnId="{13D00F5C-5FF5-4ACE-8993-AF19A3E3DFDC}">
      <dgm:prSet/>
      <dgm:spPr/>
      <dgm:t>
        <a:bodyPr/>
        <a:lstStyle/>
        <a:p>
          <a:endParaRPr lang="zh-TW" altLang="en-US" b="1">
            <a:effectLst/>
          </a:endParaRPr>
        </a:p>
      </dgm:t>
    </dgm:pt>
    <dgm:pt modelId="{C6078D0E-5DE1-4D1D-8428-2C08650FE791}" type="sibTrans" cxnId="{13D00F5C-5FF5-4ACE-8993-AF19A3E3DFDC}">
      <dgm:prSet/>
      <dgm:spPr/>
      <dgm:t>
        <a:bodyPr/>
        <a:lstStyle/>
        <a:p>
          <a:endParaRPr lang="zh-TW" altLang="en-US" b="1">
            <a:effectLst/>
          </a:endParaRPr>
        </a:p>
      </dgm:t>
    </dgm:pt>
    <dgm:pt modelId="{33A01D8F-1313-4617-BB72-11492AC8ABCD}" type="pres">
      <dgm:prSet presAssocID="{F23643D8-A76D-47FF-915E-314573EEC60F}" presName="Name0" presStyleCnt="0">
        <dgm:presLayoutVars>
          <dgm:chMax val="1"/>
          <dgm:chPref val="1"/>
          <dgm:dir/>
          <dgm:animOne val="branch"/>
          <dgm:animLvl val="lvl"/>
        </dgm:presLayoutVars>
      </dgm:prSet>
      <dgm:spPr/>
      <dgm:t>
        <a:bodyPr/>
        <a:lstStyle/>
        <a:p>
          <a:endParaRPr lang="zh-TW" altLang="en-US"/>
        </a:p>
      </dgm:t>
    </dgm:pt>
    <dgm:pt modelId="{031D6E6B-7B13-45D0-B6A0-B0B9ADD9DB1E}" type="pres">
      <dgm:prSet presAssocID="{85B252B9-0DDE-40F7-9626-68B986BB5617}" presName="singleCycle" presStyleCnt="0"/>
      <dgm:spPr/>
    </dgm:pt>
    <dgm:pt modelId="{BA9F58F3-5D25-4A4E-97F3-977353BFAFE0}" type="pres">
      <dgm:prSet presAssocID="{85B252B9-0DDE-40F7-9626-68B986BB5617}" presName="singleCenter" presStyleLbl="node1" presStyleIdx="0" presStyleCnt="6" custScaleX="148493">
        <dgm:presLayoutVars>
          <dgm:chMax val="7"/>
          <dgm:chPref val="7"/>
        </dgm:presLayoutVars>
      </dgm:prSet>
      <dgm:spPr/>
      <dgm:t>
        <a:bodyPr/>
        <a:lstStyle/>
        <a:p>
          <a:endParaRPr lang="zh-TW" altLang="en-US"/>
        </a:p>
      </dgm:t>
    </dgm:pt>
    <dgm:pt modelId="{5CCE4569-8248-4B7B-9929-37DCED525D08}" type="pres">
      <dgm:prSet presAssocID="{C4E972F0-D8DD-4665-9E02-C97412FFB433}" presName="Name56" presStyleLbl="parChTrans1D2" presStyleIdx="0" presStyleCnt="5"/>
      <dgm:spPr/>
      <dgm:t>
        <a:bodyPr/>
        <a:lstStyle/>
        <a:p>
          <a:endParaRPr lang="zh-TW" altLang="en-US"/>
        </a:p>
      </dgm:t>
    </dgm:pt>
    <dgm:pt modelId="{E2199D80-B531-4223-B1B9-1B93270534A9}" type="pres">
      <dgm:prSet presAssocID="{9736CEBA-83AE-4D39-8456-E8D80EAF0D30}" presName="text0" presStyleLbl="node1" presStyleIdx="1" presStyleCnt="6" custScaleX="203729" custScaleY="75964" custRadScaleRad="94269" custRadScaleInc="5759">
        <dgm:presLayoutVars>
          <dgm:bulletEnabled val="1"/>
        </dgm:presLayoutVars>
      </dgm:prSet>
      <dgm:spPr/>
      <dgm:t>
        <a:bodyPr/>
        <a:lstStyle/>
        <a:p>
          <a:endParaRPr lang="zh-TW" altLang="en-US"/>
        </a:p>
      </dgm:t>
    </dgm:pt>
    <dgm:pt modelId="{D61EC3BF-8C08-4CE3-B346-46C18CF6ABA1}" type="pres">
      <dgm:prSet presAssocID="{0845AD4C-9F6B-40F3-BBBA-8F63122CE72A}" presName="Name56" presStyleLbl="parChTrans1D2" presStyleIdx="1" presStyleCnt="5"/>
      <dgm:spPr/>
      <dgm:t>
        <a:bodyPr/>
        <a:lstStyle/>
        <a:p>
          <a:endParaRPr lang="zh-TW" altLang="en-US"/>
        </a:p>
      </dgm:t>
    </dgm:pt>
    <dgm:pt modelId="{F3A122E4-1EE9-4FD9-9023-730ACB2A689C}" type="pres">
      <dgm:prSet presAssocID="{1C4C4700-B9B9-40E7-9F77-9DAB45139E00}" presName="text0" presStyleLbl="node1" presStyleIdx="2" presStyleCnt="6" custScaleX="156375" custScaleY="77935" custRadScaleRad="138485" custRadScaleInc="465971">
        <dgm:presLayoutVars>
          <dgm:bulletEnabled val="1"/>
        </dgm:presLayoutVars>
      </dgm:prSet>
      <dgm:spPr/>
      <dgm:t>
        <a:bodyPr/>
        <a:lstStyle/>
        <a:p>
          <a:endParaRPr lang="zh-TW" altLang="en-US"/>
        </a:p>
      </dgm:t>
    </dgm:pt>
    <dgm:pt modelId="{188454A6-5FE9-4517-AA2C-85A4A8D094A3}" type="pres">
      <dgm:prSet presAssocID="{C4C79D6D-6D6B-4F55-B5F5-D8D6D575EBB9}" presName="Name56" presStyleLbl="parChTrans1D2" presStyleIdx="2" presStyleCnt="5"/>
      <dgm:spPr/>
      <dgm:t>
        <a:bodyPr/>
        <a:lstStyle/>
        <a:p>
          <a:endParaRPr lang="zh-TW" altLang="en-US"/>
        </a:p>
      </dgm:t>
    </dgm:pt>
    <dgm:pt modelId="{E92D5FD6-8251-4D05-8D39-6472050D9028}" type="pres">
      <dgm:prSet presAssocID="{BFAE1014-122D-4844-BFF9-6F6EB7370065}" presName="text0" presStyleLbl="node1" presStyleIdx="3" presStyleCnt="6" custScaleX="190209" custScaleY="73355" custRadScaleRad="126013" custRadScaleInc="-71741">
        <dgm:presLayoutVars>
          <dgm:bulletEnabled val="1"/>
        </dgm:presLayoutVars>
      </dgm:prSet>
      <dgm:spPr/>
      <dgm:t>
        <a:bodyPr/>
        <a:lstStyle/>
        <a:p>
          <a:endParaRPr lang="zh-TW" altLang="en-US"/>
        </a:p>
      </dgm:t>
    </dgm:pt>
    <dgm:pt modelId="{F04FB20D-2D12-4AA9-B32A-1C81CC49DC48}" type="pres">
      <dgm:prSet presAssocID="{82C830DD-F970-4FEC-847C-81F1FC5956F5}" presName="Name56" presStyleLbl="parChTrans1D2" presStyleIdx="3" presStyleCnt="5"/>
      <dgm:spPr/>
      <dgm:t>
        <a:bodyPr/>
        <a:lstStyle/>
        <a:p>
          <a:endParaRPr lang="zh-TW" altLang="en-US"/>
        </a:p>
      </dgm:t>
    </dgm:pt>
    <dgm:pt modelId="{CB7B8722-69BB-4E53-920E-C1332F47C03D}" type="pres">
      <dgm:prSet presAssocID="{91F84487-C174-40F0-8DA9-00C396BECEE1}" presName="text0" presStyleLbl="node1" presStyleIdx="4" presStyleCnt="6" custScaleX="207215" custScaleY="69501" custRadScaleRad="151605" custRadScaleInc="-395454">
        <dgm:presLayoutVars>
          <dgm:bulletEnabled val="1"/>
        </dgm:presLayoutVars>
      </dgm:prSet>
      <dgm:spPr/>
      <dgm:t>
        <a:bodyPr/>
        <a:lstStyle/>
        <a:p>
          <a:endParaRPr lang="zh-TW" altLang="en-US"/>
        </a:p>
      </dgm:t>
    </dgm:pt>
    <dgm:pt modelId="{B97EEF06-C78E-4733-846A-F513472EA209}" type="pres">
      <dgm:prSet presAssocID="{112990A7-911B-4758-BCEC-4DE6A3C6C162}" presName="Name56" presStyleLbl="parChTrans1D2" presStyleIdx="4" presStyleCnt="5"/>
      <dgm:spPr/>
      <dgm:t>
        <a:bodyPr/>
        <a:lstStyle/>
        <a:p>
          <a:endParaRPr lang="zh-TW" altLang="en-US"/>
        </a:p>
      </dgm:t>
    </dgm:pt>
    <dgm:pt modelId="{41A7EB15-5A17-4B71-87AF-8C80D4480C91}" type="pres">
      <dgm:prSet presAssocID="{8A024307-8264-470D-858A-A0359105301E}" presName="text0" presStyleLbl="node1" presStyleIdx="5" presStyleCnt="6" custScaleX="177736" custScaleY="98050" custRadScaleRad="142203" custRadScaleInc="17614">
        <dgm:presLayoutVars>
          <dgm:bulletEnabled val="1"/>
        </dgm:presLayoutVars>
      </dgm:prSet>
      <dgm:spPr/>
      <dgm:t>
        <a:bodyPr/>
        <a:lstStyle/>
        <a:p>
          <a:endParaRPr lang="zh-TW" altLang="en-US"/>
        </a:p>
      </dgm:t>
    </dgm:pt>
  </dgm:ptLst>
  <dgm:cxnLst>
    <dgm:cxn modelId="{22498316-571F-41F5-889D-FE40669D4D16}" srcId="{85B252B9-0DDE-40F7-9626-68B986BB5617}" destId="{BFAE1014-122D-4844-BFF9-6F6EB7370065}" srcOrd="2" destOrd="0" parTransId="{C4C79D6D-6D6B-4F55-B5F5-D8D6D575EBB9}" sibTransId="{F2830C1A-DDF4-4103-AFA2-FA81E8980F8A}"/>
    <dgm:cxn modelId="{74BA52E4-E544-4241-98C4-266D3E862954}" type="presOf" srcId="{112990A7-911B-4758-BCEC-4DE6A3C6C162}" destId="{B97EEF06-C78E-4733-846A-F513472EA209}" srcOrd="0" destOrd="0" presId="urn:microsoft.com/office/officeart/2008/layout/RadialCluster"/>
    <dgm:cxn modelId="{DF6992FA-9221-40AE-8E7D-C4633FD41DDC}" srcId="{85B252B9-0DDE-40F7-9626-68B986BB5617}" destId="{9736CEBA-83AE-4D39-8456-E8D80EAF0D30}" srcOrd="0" destOrd="0" parTransId="{C4E972F0-D8DD-4665-9E02-C97412FFB433}" sibTransId="{7C705D4E-ABDC-41C4-86B0-6F8F6C21D43F}"/>
    <dgm:cxn modelId="{CFCC648B-2CEC-46ED-94C3-CC36D0C6F0D2}" srcId="{F23643D8-A76D-47FF-915E-314573EEC60F}" destId="{85B252B9-0DDE-40F7-9626-68B986BB5617}" srcOrd="0" destOrd="0" parTransId="{41D96946-9C82-44A8-BFD2-A03C0C4C5BEC}" sibTransId="{57BD3763-9879-477C-8E2C-CE3EAA3AF7DE}"/>
    <dgm:cxn modelId="{F5376403-28D6-427A-A0F1-8A75E53A939D}" type="presOf" srcId="{F23643D8-A76D-47FF-915E-314573EEC60F}" destId="{33A01D8F-1313-4617-BB72-11492AC8ABCD}" srcOrd="0" destOrd="0" presId="urn:microsoft.com/office/officeart/2008/layout/RadialCluster"/>
    <dgm:cxn modelId="{6D89B09F-F3ED-4D19-A08C-ADB1D9D298DB}" srcId="{85B252B9-0DDE-40F7-9626-68B986BB5617}" destId="{1C4C4700-B9B9-40E7-9F77-9DAB45139E00}" srcOrd="1" destOrd="0" parTransId="{0845AD4C-9F6B-40F3-BBBA-8F63122CE72A}" sibTransId="{645C55A9-E125-4160-9761-D56D05CFDF9B}"/>
    <dgm:cxn modelId="{04DB0905-ABA8-4110-94C3-4E310501088E}" type="presOf" srcId="{91F84487-C174-40F0-8DA9-00C396BECEE1}" destId="{CB7B8722-69BB-4E53-920E-C1332F47C03D}" srcOrd="0" destOrd="0" presId="urn:microsoft.com/office/officeart/2008/layout/RadialCluster"/>
    <dgm:cxn modelId="{08557016-37CE-4269-BF3F-8870AEEBE053}" type="presOf" srcId="{9736CEBA-83AE-4D39-8456-E8D80EAF0D30}" destId="{E2199D80-B531-4223-B1B9-1B93270534A9}" srcOrd="0" destOrd="0" presId="urn:microsoft.com/office/officeart/2008/layout/RadialCluster"/>
    <dgm:cxn modelId="{AF3FDD1F-D480-4E64-9B9B-EC20802F4369}" type="presOf" srcId="{82C830DD-F970-4FEC-847C-81F1FC5956F5}" destId="{F04FB20D-2D12-4AA9-B32A-1C81CC49DC48}" srcOrd="0" destOrd="0" presId="urn:microsoft.com/office/officeart/2008/layout/RadialCluster"/>
    <dgm:cxn modelId="{AB1B2C95-A3AB-480B-9279-EDF7FA378D2B}" type="presOf" srcId="{8A024307-8264-470D-858A-A0359105301E}" destId="{41A7EB15-5A17-4B71-87AF-8C80D4480C91}" srcOrd="0" destOrd="0" presId="urn:microsoft.com/office/officeart/2008/layout/RadialCluster"/>
    <dgm:cxn modelId="{CEEFE19E-85F9-41F1-8A07-768ADE92309C}" type="presOf" srcId="{C4E972F0-D8DD-4665-9E02-C97412FFB433}" destId="{5CCE4569-8248-4B7B-9929-37DCED525D08}" srcOrd="0" destOrd="0" presId="urn:microsoft.com/office/officeart/2008/layout/RadialCluster"/>
    <dgm:cxn modelId="{ACB3E4BD-4324-4826-8DFA-12906C8F2738}" type="presOf" srcId="{1C4C4700-B9B9-40E7-9F77-9DAB45139E00}" destId="{F3A122E4-1EE9-4FD9-9023-730ACB2A689C}" srcOrd="0" destOrd="0" presId="urn:microsoft.com/office/officeart/2008/layout/RadialCluster"/>
    <dgm:cxn modelId="{EE0AC54B-0908-4545-949E-9A705AF0FDD7}" srcId="{85B252B9-0DDE-40F7-9626-68B986BB5617}" destId="{91F84487-C174-40F0-8DA9-00C396BECEE1}" srcOrd="3" destOrd="0" parTransId="{82C830DD-F970-4FEC-847C-81F1FC5956F5}" sibTransId="{69209569-8668-4D1C-8353-6410D936993F}"/>
    <dgm:cxn modelId="{13D00F5C-5FF5-4ACE-8993-AF19A3E3DFDC}" srcId="{85B252B9-0DDE-40F7-9626-68B986BB5617}" destId="{8A024307-8264-470D-858A-A0359105301E}" srcOrd="4" destOrd="0" parTransId="{112990A7-911B-4758-BCEC-4DE6A3C6C162}" sibTransId="{C6078D0E-5DE1-4D1D-8428-2C08650FE791}"/>
    <dgm:cxn modelId="{BDA3D659-E7C6-45E0-BBEB-65999BF1881A}" type="presOf" srcId="{0845AD4C-9F6B-40F3-BBBA-8F63122CE72A}" destId="{D61EC3BF-8C08-4CE3-B346-46C18CF6ABA1}" srcOrd="0" destOrd="0" presId="urn:microsoft.com/office/officeart/2008/layout/RadialCluster"/>
    <dgm:cxn modelId="{41111A45-0F37-4542-9922-B74D575EB609}" type="presOf" srcId="{85B252B9-0DDE-40F7-9626-68B986BB5617}" destId="{BA9F58F3-5D25-4A4E-97F3-977353BFAFE0}" srcOrd="0" destOrd="0" presId="urn:microsoft.com/office/officeart/2008/layout/RadialCluster"/>
    <dgm:cxn modelId="{E36F5429-098E-4236-978D-7C0AFF96F913}" type="presOf" srcId="{C4C79D6D-6D6B-4F55-B5F5-D8D6D575EBB9}" destId="{188454A6-5FE9-4517-AA2C-85A4A8D094A3}" srcOrd="0" destOrd="0" presId="urn:microsoft.com/office/officeart/2008/layout/RadialCluster"/>
    <dgm:cxn modelId="{025ACB80-828D-4505-9481-A6EA66272DA2}" type="presOf" srcId="{BFAE1014-122D-4844-BFF9-6F6EB7370065}" destId="{E92D5FD6-8251-4D05-8D39-6472050D9028}" srcOrd="0" destOrd="0" presId="urn:microsoft.com/office/officeart/2008/layout/RadialCluster"/>
    <dgm:cxn modelId="{A3C93486-4368-479C-9DA9-171EA0D74DBC}" type="presParOf" srcId="{33A01D8F-1313-4617-BB72-11492AC8ABCD}" destId="{031D6E6B-7B13-45D0-B6A0-B0B9ADD9DB1E}" srcOrd="0" destOrd="0" presId="urn:microsoft.com/office/officeart/2008/layout/RadialCluster"/>
    <dgm:cxn modelId="{FBC8B9BD-08D7-48AE-9CCD-46EFF6192E59}" type="presParOf" srcId="{031D6E6B-7B13-45D0-B6A0-B0B9ADD9DB1E}" destId="{BA9F58F3-5D25-4A4E-97F3-977353BFAFE0}" srcOrd="0" destOrd="0" presId="urn:microsoft.com/office/officeart/2008/layout/RadialCluster"/>
    <dgm:cxn modelId="{98810286-D513-4232-B634-9CDA0867D7D0}" type="presParOf" srcId="{031D6E6B-7B13-45D0-B6A0-B0B9ADD9DB1E}" destId="{5CCE4569-8248-4B7B-9929-37DCED525D08}" srcOrd="1" destOrd="0" presId="urn:microsoft.com/office/officeart/2008/layout/RadialCluster"/>
    <dgm:cxn modelId="{8E3E972D-5DFD-4245-A65E-912AC1544965}" type="presParOf" srcId="{031D6E6B-7B13-45D0-B6A0-B0B9ADD9DB1E}" destId="{E2199D80-B531-4223-B1B9-1B93270534A9}" srcOrd="2" destOrd="0" presId="urn:microsoft.com/office/officeart/2008/layout/RadialCluster"/>
    <dgm:cxn modelId="{C236D667-A06E-416A-87A2-66EE6910CEA3}" type="presParOf" srcId="{031D6E6B-7B13-45D0-B6A0-B0B9ADD9DB1E}" destId="{D61EC3BF-8C08-4CE3-B346-46C18CF6ABA1}" srcOrd="3" destOrd="0" presId="urn:microsoft.com/office/officeart/2008/layout/RadialCluster"/>
    <dgm:cxn modelId="{9D69D9A7-79FB-48E2-8695-173897270733}" type="presParOf" srcId="{031D6E6B-7B13-45D0-B6A0-B0B9ADD9DB1E}" destId="{F3A122E4-1EE9-4FD9-9023-730ACB2A689C}" srcOrd="4" destOrd="0" presId="urn:microsoft.com/office/officeart/2008/layout/RadialCluster"/>
    <dgm:cxn modelId="{2CF5F99C-6DCF-40E3-AB5F-3C5884207632}" type="presParOf" srcId="{031D6E6B-7B13-45D0-B6A0-B0B9ADD9DB1E}" destId="{188454A6-5FE9-4517-AA2C-85A4A8D094A3}" srcOrd="5" destOrd="0" presId="urn:microsoft.com/office/officeart/2008/layout/RadialCluster"/>
    <dgm:cxn modelId="{95A5B0BD-C42D-404A-8699-923F0E0298F8}" type="presParOf" srcId="{031D6E6B-7B13-45D0-B6A0-B0B9ADD9DB1E}" destId="{E92D5FD6-8251-4D05-8D39-6472050D9028}" srcOrd="6" destOrd="0" presId="urn:microsoft.com/office/officeart/2008/layout/RadialCluster"/>
    <dgm:cxn modelId="{B5901584-C412-4D4D-8288-17F91BF91258}" type="presParOf" srcId="{031D6E6B-7B13-45D0-B6A0-B0B9ADD9DB1E}" destId="{F04FB20D-2D12-4AA9-B32A-1C81CC49DC48}" srcOrd="7" destOrd="0" presId="urn:microsoft.com/office/officeart/2008/layout/RadialCluster"/>
    <dgm:cxn modelId="{2D1A3D68-20D8-440C-8687-5E1CAB4FBAFC}" type="presParOf" srcId="{031D6E6B-7B13-45D0-B6A0-B0B9ADD9DB1E}" destId="{CB7B8722-69BB-4E53-920E-C1332F47C03D}" srcOrd="8" destOrd="0" presId="urn:microsoft.com/office/officeart/2008/layout/RadialCluster"/>
    <dgm:cxn modelId="{CD3929AD-16A0-4974-800F-B1AB2A99B1D4}" type="presParOf" srcId="{031D6E6B-7B13-45D0-B6A0-B0B9ADD9DB1E}" destId="{B97EEF06-C78E-4733-846A-F513472EA209}" srcOrd="9" destOrd="0" presId="urn:microsoft.com/office/officeart/2008/layout/RadialCluster"/>
    <dgm:cxn modelId="{A95D55F6-DDE6-4B54-A998-2FEF475F38B8}" type="presParOf" srcId="{031D6E6B-7B13-45D0-B6A0-B0B9ADD9DB1E}" destId="{41A7EB15-5A17-4B71-87AF-8C80D4480C91}"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852422-1C25-46C7-A02A-A5DF68129A76}" type="doc">
      <dgm:prSet loTypeId="urn:microsoft.com/office/officeart/2005/8/layout/pList2" loCatId="list" qsTypeId="urn:microsoft.com/office/officeart/2005/8/quickstyle/3d3" qsCatId="3D" csTypeId="urn:microsoft.com/office/officeart/2005/8/colors/colorful2" csCatId="colorful" phldr="1"/>
      <dgm:spPr/>
    </dgm:pt>
    <dgm:pt modelId="{A18CB986-B2C2-4222-807A-0F97E12379A9}">
      <dgm:prSet phldrT="[文字]" custT="1"/>
      <dgm:spPr/>
      <dgm:t>
        <a:bodyPr/>
        <a:lstStyle/>
        <a:p>
          <a:pPr algn="ctr"/>
          <a:r>
            <a:rPr lang="zh-TW" altLang="en-US" sz="1600" b="1" dirty="0" smtClean="0">
              <a:solidFill>
                <a:schemeClr val="bg1"/>
              </a:solidFill>
            </a:rPr>
            <a:t>炸金針</a:t>
          </a:r>
          <a:endParaRPr lang="en-US" altLang="zh-TW" sz="1600" b="1" dirty="0" smtClean="0">
            <a:solidFill>
              <a:schemeClr val="bg1"/>
            </a:solidFill>
          </a:endParaRPr>
        </a:p>
        <a:p>
          <a:pPr algn="l"/>
          <a:r>
            <a:rPr lang="zh-TW" altLang="en-US" sz="1600" b="1" dirty="0" smtClean="0">
              <a:solidFill>
                <a:schemeClr val="bg1"/>
              </a:solidFill>
            </a:rPr>
            <a:t>價格</a:t>
          </a:r>
          <a:r>
            <a:rPr lang="en-US" altLang="zh-TW" sz="1600" b="1" dirty="0" smtClean="0">
              <a:solidFill>
                <a:schemeClr val="bg1"/>
              </a:solidFill>
            </a:rPr>
            <a:t>:</a:t>
          </a:r>
        </a:p>
        <a:p>
          <a:pPr algn="l"/>
          <a:r>
            <a:rPr lang="en-US" altLang="zh-TW" sz="1600" b="1" dirty="0" smtClean="0">
              <a:solidFill>
                <a:schemeClr val="accent4">
                  <a:lumMod val="60000"/>
                  <a:lumOff val="40000"/>
                </a:schemeClr>
              </a:solidFill>
              <a:sym typeface="Wingdings" panose="05000000000000000000" pitchFamily="2" charset="2"/>
            </a:rPr>
            <a:t></a:t>
          </a:r>
          <a:r>
            <a:rPr lang="zh-TW" altLang="en-US" sz="1400" b="1" dirty="0" smtClean="0">
              <a:solidFill>
                <a:schemeClr val="bg1"/>
              </a:solidFill>
              <a:sym typeface="Wingdings" panose="05000000000000000000" pitchFamily="2" charset="2"/>
            </a:rPr>
            <a:t>一包</a:t>
          </a:r>
          <a:r>
            <a:rPr lang="en-US" altLang="zh-TW" sz="1400" b="1" dirty="0" smtClean="0">
              <a:solidFill>
                <a:schemeClr val="bg1"/>
              </a:solidFill>
              <a:sym typeface="Wingdings" panose="05000000000000000000" pitchFamily="2" charset="2"/>
            </a:rPr>
            <a:t>50</a:t>
          </a:r>
          <a:r>
            <a:rPr lang="zh-TW" altLang="en-US" sz="1400" b="1" dirty="0" smtClean="0">
              <a:solidFill>
                <a:schemeClr val="bg1"/>
              </a:solidFill>
              <a:sym typeface="Wingdings" panose="05000000000000000000" pitchFamily="2" charset="2"/>
            </a:rPr>
            <a:t>元</a:t>
          </a:r>
          <a:endParaRPr lang="en-US" altLang="zh-TW" sz="1400" b="1" dirty="0" smtClean="0">
            <a:solidFill>
              <a:schemeClr val="bg1"/>
            </a:solidFill>
          </a:endParaRPr>
        </a:p>
        <a:p>
          <a:pPr algn="l"/>
          <a:r>
            <a:rPr lang="zh-TW" altLang="en-US" sz="1600" b="1" dirty="0" smtClean="0">
              <a:solidFill>
                <a:schemeClr val="bg1"/>
              </a:solidFill>
            </a:rPr>
            <a:t>通路</a:t>
          </a:r>
          <a:r>
            <a:rPr lang="en-US" altLang="zh-TW" sz="1600" b="1" dirty="0" smtClean="0">
              <a:solidFill>
                <a:schemeClr val="bg1"/>
              </a:solidFill>
            </a:rPr>
            <a:t>:</a:t>
          </a:r>
        </a:p>
        <a:p>
          <a:pPr algn="l"/>
          <a:r>
            <a:rPr lang="en-US" altLang="zh-TW" sz="1600" b="1" dirty="0" smtClean="0">
              <a:solidFill>
                <a:schemeClr val="accent4">
                  <a:lumMod val="60000"/>
                  <a:lumOff val="40000"/>
                </a:schemeClr>
              </a:solidFill>
              <a:sym typeface="Wingdings" panose="05000000000000000000" pitchFamily="2" charset="2"/>
            </a:rPr>
            <a:t></a:t>
          </a:r>
          <a:r>
            <a:rPr lang="zh-TW" altLang="en-US" sz="1400" b="1" dirty="0" smtClean="0">
              <a:solidFill>
                <a:schemeClr val="bg1"/>
              </a:solidFill>
            </a:rPr>
            <a:t>商家、觀光客</a:t>
          </a:r>
          <a:endParaRPr lang="en-US" altLang="zh-TW" sz="1400" b="1" dirty="0" smtClean="0">
            <a:solidFill>
              <a:schemeClr val="bg1"/>
            </a:solidFill>
          </a:endParaRPr>
        </a:p>
        <a:p>
          <a:pPr algn="l"/>
          <a:r>
            <a:rPr lang="zh-TW" altLang="en-US" sz="1600" b="1" dirty="0" smtClean="0">
              <a:solidFill>
                <a:schemeClr val="bg1"/>
              </a:solidFill>
            </a:rPr>
            <a:t>促銷：</a:t>
          </a:r>
          <a:endParaRPr lang="en-US" altLang="zh-TW" sz="1600" b="1" dirty="0" smtClean="0">
            <a:solidFill>
              <a:schemeClr val="bg1"/>
            </a:solidFill>
          </a:endParaRPr>
        </a:p>
        <a:p>
          <a:pPr algn="l"/>
          <a:r>
            <a:rPr lang="en-US" altLang="zh-TW" sz="1600" b="1" dirty="0" smtClean="0">
              <a:solidFill>
                <a:schemeClr val="accent4">
                  <a:lumMod val="60000"/>
                  <a:lumOff val="40000"/>
                </a:schemeClr>
              </a:solidFill>
              <a:sym typeface="Wingdings" panose="05000000000000000000" pitchFamily="2" charset="2"/>
            </a:rPr>
            <a:t></a:t>
          </a:r>
          <a:r>
            <a:rPr lang="zh-TW" altLang="en-US" sz="1400" b="1" dirty="0" smtClean="0">
              <a:solidFill>
                <a:schemeClr val="bg1"/>
              </a:solidFill>
              <a:sym typeface="Wingdings" panose="05000000000000000000" pitchFamily="2" charset="2"/>
            </a:rPr>
            <a:t>買多送禮</a:t>
          </a:r>
          <a:endParaRPr lang="en-US" altLang="zh-TW" sz="1400" b="1" dirty="0" smtClean="0">
            <a:solidFill>
              <a:schemeClr val="bg1"/>
            </a:solidFill>
          </a:endParaRPr>
        </a:p>
        <a:p>
          <a:pPr algn="ctr"/>
          <a:endParaRPr lang="zh-TW" altLang="en-US" sz="1800" b="1" dirty="0">
            <a:solidFill>
              <a:schemeClr val="bg1"/>
            </a:solidFill>
          </a:endParaRPr>
        </a:p>
      </dgm:t>
    </dgm:pt>
    <dgm:pt modelId="{ED907CC9-EACA-4083-9F4A-09D51ECAFFB8}" type="parTrans" cxnId="{BEDEE83E-7E32-4B45-B2F9-218E63085BD9}">
      <dgm:prSet/>
      <dgm:spPr/>
      <dgm:t>
        <a:bodyPr/>
        <a:lstStyle/>
        <a:p>
          <a:endParaRPr lang="zh-TW" altLang="en-US"/>
        </a:p>
      </dgm:t>
    </dgm:pt>
    <dgm:pt modelId="{01CE95D1-AB9D-42CE-9023-DB7CE6D12B95}" type="sibTrans" cxnId="{BEDEE83E-7E32-4B45-B2F9-218E63085BD9}">
      <dgm:prSet/>
      <dgm:spPr/>
      <dgm:t>
        <a:bodyPr/>
        <a:lstStyle/>
        <a:p>
          <a:endParaRPr lang="zh-TW" altLang="en-US"/>
        </a:p>
      </dgm:t>
    </dgm:pt>
    <dgm:pt modelId="{BA48FE3F-D874-494C-A623-B60209291EE9}">
      <dgm:prSet phldrT="[文字]" custT="1"/>
      <dgm:spPr/>
      <dgm:t>
        <a:bodyPr/>
        <a:lstStyle/>
        <a:p>
          <a:pPr algn="ctr"/>
          <a:r>
            <a:rPr lang="zh-TW" altLang="en-US" sz="1800" b="1" dirty="0" smtClean="0">
              <a:solidFill>
                <a:schemeClr val="bg1"/>
              </a:solidFill>
            </a:rPr>
            <a:t>金針冰棒</a:t>
          </a:r>
          <a:endParaRPr lang="en-US" altLang="zh-TW" sz="1800" b="1" dirty="0" smtClean="0">
            <a:solidFill>
              <a:schemeClr val="bg1"/>
            </a:solidFill>
          </a:endParaRPr>
        </a:p>
        <a:p>
          <a:pPr algn="l"/>
          <a:r>
            <a:rPr lang="zh-TW" altLang="en-US" sz="1800" b="1" dirty="0" smtClean="0">
              <a:solidFill>
                <a:schemeClr val="bg1"/>
              </a:solidFill>
            </a:rPr>
            <a:t>價格：</a:t>
          </a:r>
          <a:endParaRPr lang="en-US" altLang="zh-TW" sz="1800" b="1" dirty="0" smtClean="0">
            <a:solidFill>
              <a:schemeClr val="bg1"/>
            </a:solidFill>
          </a:endParaRPr>
        </a:p>
        <a:p>
          <a:pPr algn="l"/>
          <a:r>
            <a:rPr lang="en-US" altLang="zh-TW" sz="1600" b="1" dirty="0" smtClean="0">
              <a:solidFill>
                <a:schemeClr val="accent4">
                  <a:lumMod val="60000"/>
                  <a:lumOff val="40000"/>
                </a:schemeClr>
              </a:solidFill>
              <a:sym typeface="Wingdings" panose="05000000000000000000" pitchFamily="2" charset="2"/>
            </a:rPr>
            <a:t></a:t>
          </a:r>
          <a:r>
            <a:rPr lang="en-US" altLang="zh-TW" sz="1400" b="1" dirty="0" smtClean="0">
              <a:solidFill>
                <a:schemeClr val="bg1"/>
              </a:solidFill>
            </a:rPr>
            <a:t>30</a:t>
          </a:r>
          <a:r>
            <a:rPr lang="zh-TW" altLang="en-US" sz="1400" b="1" dirty="0" smtClean="0">
              <a:solidFill>
                <a:schemeClr val="bg1"/>
              </a:solidFill>
            </a:rPr>
            <a:t>元</a:t>
          </a:r>
          <a:endParaRPr lang="en-US" altLang="zh-TW" sz="1600" b="1" dirty="0" smtClean="0">
            <a:solidFill>
              <a:schemeClr val="bg1"/>
            </a:solidFill>
          </a:endParaRPr>
        </a:p>
        <a:p>
          <a:pPr algn="l"/>
          <a:r>
            <a:rPr lang="zh-TW" altLang="en-US" sz="1800" b="1" dirty="0" smtClean="0">
              <a:solidFill>
                <a:schemeClr val="bg1"/>
              </a:solidFill>
            </a:rPr>
            <a:t>通路</a:t>
          </a:r>
          <a:r>
            <a:rPr lang="en-US" altLang="zh-TW" sz="1800" b="1" dirty="0" smtClean="0">
              <a:solidFill>
                <a:schemeClr val="bg1"/>
              </a:solidFill>
            </a:rPr>
            <a:t>:</a:t>
          </a:r>
        </a:p>
        <a:p>
          <a:pPr algn="l"/>
          <a:r>
            <a:rPr lang="en-US" altLang="zh-TW" sz="1600" b="1" dirty="0" smtClean="0">
              <a:solidFill>
                <a:schemeClr val="accent4">
                  <a:lumMod val="60000"/>
                  <a:lumOff val="40000"/>
                </a:schemeClr>
              </a:solidFill>
              <a:sym typeface="Wingdings" panose="05000000000000000000" pitchFamily="2" charset="2"/>
            </a:rPr>
            <a:t></a:t>
          </a:r>
          <a:r>
            <a:rPr lang="zh-TW" altLang="en-US" sz="1400" b="1" dirty="0" smtClean="0">
              <a:solidFill>
                <a:schemeClr val="bg1"/>
              </a:solidFill>
            </a:rPr>
            <a:t>商家、觀光客</a:t>
          </a:r>
          <a:endParaRPr lang="en-US" altLang="zh-TW" sz="1400" b="1" dirty="0" smtClean="0">
            <a:solidFill>
              <a:schemeClr val="bg1"/>
            </a:solidFill>
          </a:endParaRPr>
        </a:p>
        <a:p>
          <a:pPr algn="l"/>
          <a:r>
            <a:rPr lang="zh-TW" altLang="en-US" sz="1800" b="1" dirty="0" smtClean="0">
              <a:solidFill>
                <a:schemeClr val="bg1"/>
              </a:solidFill>
            </a:rPr>
            <a:t>促銷</a:t>
          </a:r>
          <a:r>
            <a:rPr lang="en-US" altLang="zh-TW" sz="1800" b="1" dirty="0" smtClean="0">
              <a:solidFill>
                <a:schemeClr val="bg1"/>
              </a:solidFill>
            </a:rPr>
            <a:t>:</a:t>
          </a:r>
        </a:p>
        <a:p>
          <a:pPr algn="l"/>
          <a:r>
            <a:rPr lang="en-US" altLang="zh-TW" sz="1800" b="1" dirty="0" smtClean="0">
              <a:solidFill>
                <a:schemeClr val="accent4">
                  <a:lumMod val="60000"/>
                  <a:lumOff val="40000"/>
                </a:schemeClr>
              </a:solidFill>
              <a:sym typeface="Wingdings" panose="05000000000000000000" pitchFamily="2" charset="2"/>
            </a:rPr>
            <a:t></a:t>
          </a:r>
          <a:r>
            <a:rPr lang="zh-TW" altLang="en-US" sz="1800" b="1" dirty="0" smtClean="0">
              <a:solidFill>
                <a:schemeClr val="bg1"/>
              </a:solidFill>
              <a:sym typeface="Wingdings" panose="05000000000000000000" pitchFamily="2" charset="2"/>
            </a:rPr>
            <a:t>買多加送</a:t>
          </a:r>
          <a:endParaRPr lang="zh-TW" altLang="en-US" sz="1800" b="1" dirty="0">
            <a:solidFill>
              <a:schemeClr val="bg1"/>
            </a:solidFill>
          </a:endParaRPr>
        </a:p>
      </dgm:t>
    </dgm:pt>
    <dgm:pt modelId="{72D2A94E-3594-4CAA-9699-933D9C299097}" type="parTrans" cxnId="{AEEF3226-8CE7-4808-835C-4E802BF1F16E}">
      <dgm:prSet/>
      <dgm:spPr/>
      <dgm:t>
        <a:bodyPr/>
        <a:lstStyle/>
        <a:p>
          <a:endParaRPr lang="zh-TW" altLang="en-US"/>
        </a:p>
      </dgm:t>
    </dgm:pt>
    <dgm:pt modelId="{1EB66C62-5D47-4957-BE75-286F7B485B84}" type="sibTrans" cxnId="{AEEF3226-8CE7-4808-835C-4E802BF1F16E}">
      <dgm:prSet/>
      <dgm:spPr/>
      <dgm:t>
        <a:bodyPr/>
        <a:lstStyle/>
        <a:p>
          <a:endParaRPr lang="zh-TW" altLang="en-US"/>
        </a:p>
      </dgm:t>
    </dgm:pt>
    <dgm:pt modelId="{827E4C37-AE6B-4725-A32D-9C81C184BBE9}">
      <dgm:prSet phldrT="[文字]" custT="1"/>
      <dgm:spPr/>
      <dgm:t>
        <a:bodyPr/>
        <a:lstStyle/>
        <a:p>
          <a:pPr algn="ctr"/>
          <a:r>
            <a:rPr lang="zh-TW" altLang="en-US" sz="1800" b="1" dirty="0" smtClean="0">
              <a:solidFill>
                <a:schemeClr val="bg1"/>
              </a:solidFill>
            </a:rPr>
            <a:t>乾燥金針</a:t>
          </a:r>
          <a:endParaRPr lang="en-US" altLang="zh-TW" sz="1800" b="1" dirty="0" smtClean="0">
            <a:solidFill>
              <a:schemeClr val="bg1"/>
            </a:solidFill>
          </a:endParaRPr>
        </a:p>
        <a:p>
          <a:pPr algn="l"/>
          <a:r>
            <a:rPr lang="zh-TW" altLang="en-US" sz="1800" b="1" dirty="0" smtClean="0">
              <a:solidFill>
                <a:schemeClr val="bg1"/>
              </a:solidFill>
            </a:rPr>
            <a:t>價格：</a:t>
          </a:r>
          <a:endParaRPr lang="en-US" altLang="zh-TW" sz="1800" b="1" dirty="0" smtClean="0">
            <a:solidFill>
              <a:schemeClr val="bg1"/>
            </a:solidFill>
          </a:endParaRPr>
        </a:p>
        <a:p>
          <a:pPr algn="l"/>
          <a:r>
            <a:rPr lang="en-US" altLang="zh-TW" sz="1800" b="1" dirty="0" smtClean="0">
              <a:solidFill>
                <a:schemeClr val="accent4">
                  <a:lumMod val="60000"/>
                  <a:lumOff val="40000"/>
                </a:schemeClr>
              </a:solidFill>
              <a:sym typeface="Wingdings" panose="05000000000000000000" pitchFamily="2" charset="2"/>
            </a:rPr>
            <a:t></a:t>
          </a:r>
          <a:r>
            <a:rPr lang="en-US" altLang="zh-TW" sz="1400" b="1" dirty="0" smtClean="0">
              <a:solidFill>
                <a:schemeClr val="bg1"/>
              </a:solidFill>
              <a:sym typeface="Wingdings" panose="05000000000000000000" pitchFamily="2" charset="2"/>
            </a:rPr>
            <a:t>1</a:t>
          </a:r>
          <a:r>
            <a:rPr lang="zh-TW" altLang="en-US" sz="1400" b="1" dirty="0" smtClean="0">
              <a:solidFill>
                <a:schemeClr val="bg1"/>
              </a:solidFill>
              <a:sym typeface="Wingdings" panose="05000000000000000000" pitchFamily="2" charset="2"/>
            </a:rPr>
            <a:t>包</a:t>
          </a:r>
          <a:r>
            <a:rPr lang="en-US" altLang="zh-TW" sz="1400" b="1" dirty="0" smtClean="0">
              <a:solidFill>
                <a:schemeClr val="bg1"/>
              </a:solidFill>
              <a:sym typeface="Wingdings" panose="05000000000000000000" pitchFamily="2" charset="2"/>
            </a:rPr>
            <a:t>200</a:t>
          </a:r>
          <a:r>
            <a:rPr lang="zh-TW" altLang="en-US" sz="1400" b="1" dirty="0" smtClean="0">
              <a:solidFill>
                <a:schemeClr val="bg1"/>
              </a:solidFill>
            </a:rPr>
            <a:t>元</a:t>
          </a:r>
          <a:endParaRPr lang="en-US" altLang="zh-TW" sz="1400" b="1" dirty="0" smtClean="0">
            <a:solidFill>
              <a:schemeClr val="bg1"/>
            </a:solidFill>
          </a:endParaRPr>
        </a:p>
        <a:p>
          <a:pPr algn="l"/>
          <a:r>
            <a:rPr lang="zh-TW" altLang="en-US" sz="1800" b="1" dirty="0" smtClean="0">
              <a:solidFill>
                <a:schemeClr val="bg1"/>
              </a:solidFill>
            </a:rPr>
            <a:t>通路</a:t>
          </a:r>
          <a:r>
            <a:rPr lang="en-US" altLang="zh-TW" sz="1800" b="1" dirty="0" smtClean="0">
              <a:solidFill>
                <a:schemeClr val="bg1"/>
              </a:solidFill>
            </a:rPr>
            <a:t>:</a:t>
          </a:r>
        </a:p>
        <a:p>
          <a:pPr algn="l"/>
          <a:r>
            <a:rPr lang="en-US" altLang="zh-TW" sz="1800" b="1" dirty="0" smtClean="0">
              <a:solidFill>
                <a:schemeClr val="accent4">
                  <a:lumMod val="60000"/>
                  <a:lumOff val="40000"/>
                </a:schemeClr>
              </a:solidFill>
              <a:sym typeface="Wingdings" panose="05000000000000000000" pitchFamily="2" charset="2"/>
            </a:rPr>
            <a:t></a:t>
          </a:r>
          <a:r>
            <a:rPr lang="zh-TW" altLang="en-US" sz="1400" b="1" dirty="0" smtClean="0">
              <a:solidFill>
                <a:schemeClr val="bg1"/>
              </a:solidFill>
            </a:rPr>
            <a:t>商家、觀光客</a:t>
          </a:r>
          <a:endParaRPr lang="en-US" altLang="zh-TW" sz="1400" b="1" dirty="0" smtClean="0">
            <a:solidFill>
              <a:schemeClr val="bg1"/>
            </a:solidFill>
          </a:endParaRPr>
        </a:p>
        <a:p>
          <a:pPr algn="l"/>
          <a:r>
            <a:rPr lang="zh-TW" altLang="en-US" sz="1800" b="1" dirty="0" smtClean="0">
              <a:solidFill>
                <a:schemeClr val="bg1"/>
              </a:solidFill>
            </a:rPr>
            <a:t>促銷</a:t>
          </a:r>
          <a:r>
            <a:rPr lang="en-US" altLang="zh-TW" sz="1800" b="1" dirty="0" smtClean="0">
              <a:solidFill>
                <a:schemeClr val="bg1"/>
              </a:solidFill>
            </a:rPr>
            <a:t>:</a:t>
          </a:r>
        </a:p>
        <a:p>
          <a:pPr algn="l"/>
          <a:r>
            <a:rPr lang="en-US" altLang="zh-TW" sz="1800" b="1" dirty="0" smtClean="0">
              <a:solidFill>
                <a:schemeClr val="accent4">
                  <a:lumMod val="60000"/>
                  <a:lumOff val="40000"/>
                </a:schemeClr>
              </a:solidFill>
              <a:sym typeface="Wingdings" panose="05000000000000000000" pitchFamily="2" charset="2"/>
            </a:rPr>
            <a:t></a:t>
          </a:r>
          <a:r>
            <a:rPr lang="zh-TW" altLang="en-US" sz="1400" b="1" dirty="0" smtClean="0">
              <a:solidFill>
                <a:schemeClr val="bg1"/>
              </a:solidFill>
              <a:sym typeface="Wingdings" panose="05000000000000000000" pitchFamily="2" charset="2"/>
            </a:rPr>
            <a:t>買多送禮</a:t>
          </a:r>
          <a:endParaRPr lang="zh-TW" altLang="en-US" sz="1800" b="1" dirty="0">
            <a:solidFill>
              <a:schemeClr val="bg1"/>
            </a:solidFill>
          </a:endParaRPr>
        </a:p>
      </dgm:t>
    </dgm:pt>
    <dgm:pt modelId="{44FA0CCF-E7C3-45DC-BE60-783B6F76B095}" type="parTrans" cxnId="{3180078F-6293-4E15-81A5-A8D717BE56E2}">
      <dgm:prSet/>
      <dgm:spPr/>
      <dgm:t>
        <a:bodyPr/>
        <a:lstStyle/>
        <a:p>
          <a:endParaRPr lang="zh-TW" altLang="en-US"/>
        </a:p>
      </dgm:t>
    </dgm:pt>
    <dgm:pt modelId="{7E9FBB49-646D-47B0-9C86-C5FA9CBF353D}" type="sibTrans" cxnId="{3180078F-6293-4E15-81A5-A8D717BE56E2}">
      <dgm:prSet/>
      <dgm:spPr/>
      <dgm:t>
        <a:bodyPr/>
        <a:lstStyle/>
        <a:p>
          <a:endParaRPr lang="zh-TW" altLang="en-US"/>
        </a:p>
      </dgm:t>
    </dgm:pt>
    <dgm:pt modelId="{484A06BA-1183-4EA8-94B2-95E84661C258}">
      <dgm:prSet phldrT="[文字]" custT="1"/>
      <dgm:spPr/>
      <dgm:t>
        <a:bodyPr lIns="36000" tIns="36000" rIns="36000" bIns="36000"/>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1600" b="1" dirty="0" smtClean="0">
              <a:solidFill>
                <a:schemeClr val="bg1"/>
              </a:solidFill>
            </a:rPr>
            <a:t>生金針</a:t>
          </a:r>
          <a:endParaRPr lang="en-US" altLang="zh-TW" sz="1600" b="1" dirty="0" smtClean="0">
            <a:solidFill>
              <a:schemeClr val="bg1"/>
            </a:solidFill>
          </a:endParaRPr>
        </a:p>
        <a:p>
          <a:pPr algn="l" defTabSz="800100">
            <a:lnSpc>
              <a:spcPct val="90000"/>
            </a:lnSpc>
            <a:spcBef>
              <a:spcPct val="0"/>
            </a:spcBef>
            <a:spcAft>
              <a:spcPct val="35000"/>
            </a:spcAft>
          </a:pPr>
          <a:endParaRPr lang="en-US" altLang="zh-TW" sz="1600" b="1" dirty="0" smtClean="0">
            <a:solidFill>
              <a:schemeClr val="bg1"/>
            </a:solidFill>
          </a:endParaRPr>
        </a:p>
        <a:p>
          <a:pPr algn="l" defTabSz="800100">
            <a:lnSpc>
              <a:spcPct val="90000"/>
            </a:lnSpc>
            <a:spcBef>
              <a:spcPct val="0"/>
            </a:spcBef>
            <a:spcAft>
              <a:spcPct val="35000"/>
            </a:spcAft>
          </a:pPr>
          <a:r>
            <a:rPr lang="zh-TW" altLang="en-US" sz="1600" b="1" dirty="0" smtClean="0">
              <a:solidFill>
                <a:schemeClr val="bg1"/>
              </a:solidFill>
            </a:rPr>
            <a:t>價格</a:t>
          </a:r>
          <a:r>
            <a:rPr lang="en-US" altLang="zh-TW" sz="1600" b="1" dirty="0" smtClean="0">
              <a:solidFill>
                <a:schemeClr val="bg1"/>
              </a:solidFill>
            </a:rPr>
            <a:t>:</a:t>
          </a:r>
          <a:br>
            <a:rPr lang="en-US" altLang="zh-TW" sz="1600" b="1" dirty="0" smtClean="0">
              <a:solidFill>
                <a:schemeClr val="bg1"/>
              </a:solidFill>
            </a:rPr>
          </a:br>
          <a:r>
            <a:rPr lang="en-US" altLang="zh-TW" sz="1600" b="1" dirty="0" smtClean="0">
              <a:solidFill>
                <a:schemeClr val="accent4">
                  <a:lumMod val="60000"/>
                  <a:lumOff val="40000"/>
                </a:schemeClr>
              </a:solidFill>
              <a:sym typeface="Wingdings" panose="05000000000000000000" pitchFamily="2" charset="2"/>
            </a:rPr>
            <a:t></a:t>
          </a:r>
          <a:r>
            <a:rPr lang="en-US" altLang="zh-TW" sz="1400" b="1" dirty="0" smtClean="0">
              <a:solidFill>
                <a:schemeClr val="bg1"/>
              </a:solidFill>
            </a:rPr>
            <a:t>1</a:t>
          </a:r>
          <a:r>
            <a:rPr lang="zh-TW" altLang="en-US" sz="1400" b="1" dirty="0" smtClean="0">
              <a:solidFill>
                <a:schemeClr val="bg1"/>
              </a:solidFill>
            </a:rPr>
            <a:t>包</a:t>
          </a:r>
          <a:r>
            <a:rPr lang="en-US" altLang="zh-TW" sz="1400" b="1" dirty="0" smtClean="0">
              <a:solidFill>
                <a:schemeClr val="bg1"/>
              </a:solidFill>
            </a:rPr>
            <a:t>150</a:t>
          </a:r>
          <a:r>
            <a:rPr lang="zh-TW" altLang="en-US" sz="1400" b="1" dirty="0" smtClean="0">
              <a:solidFill>
                <a:schemeClr val="bg1"/>
              </a:solidFill>
            </a:rPr>
            <a:t>元</a:t>
          </a:r>
          <a:endParaRPr lang="en-US" altLang="zh-TW" sz="1400" b="1" dirty="0" smtClean="0">
            <a:solidFill>
              <a:schemeClr val="bg1"/>
            </a:solidFill>
          </a:endParaRPr>
        </a:p>
        <a:p>
          <a:pPr algn="l" defTabSz="800100">
            <a:lnSpc>
              <a:spcPct val="90000"/>
            </a:lnSpc>
            <a:spcBef>
              <a:spcPct val="0"/>
            </a:spcBef>
            <a:spcAft>
              <a:spcPct val="35000"/>
            </a:spcAft>
          </a:pPr>
          <a:r>
            <a:rPr lang="zh-TW" altLang="en-US" sz="1600" b="1" dirty="0" smtClean="0">
              <a:solidFill>
                <a:schemeClr val="bg1"/>
              </a:solidFill>
            </a:rPr>
            <a:t>通路</a:t>
          </a:r>
          <a:r>
            <a:rPr lang="en-US" altLang="zh-TW" sz="1600" b="1" dirty="0" smtClean="0">
              <a:solidFill>
                <a:schemeClr val="bg1"/>
              </a:solidFill>
            </a:rPr>
            <a:t>:</a:t>
          </a:r>
        </a:p>
        <a:p>
          <a:pPr algn="l" defTabSz="800100">
            <a:lnSpc>
              <a:spcPct val="90000"/>
            </a:lnSpc>
            <a:spcBef>
              <a:spcPct val="0"/>
            </a:spcBef>
            <a:spcAft>
              <a:spcPct val="35000"/>
            </a:spcAft>
          </a:pPr>
          <a:r>
            <a:rPr lang="en-US" altLang="zh-TW" sz="1600" b="1" dirty="0" smtClean="0">
              <a:solidFill>
                <a:schemeClr val="accent4">
                  <a:lumMod val="60000"/>
                  <a:lumOff val="40000"/>
                </a:schemeClr>
              </a:solidFill>
              <a:sym typeface="Wingdings" panose="05000000000000000000" pitchFamily="2" charset="2"/>
            </a:rPr>
            <a:t></a:t>
          </a:r>
          <a:r>
            <a:rPr lang="zh-TW" altLang="en-US" sz="1400" b="1" dirty="0" smtClean="0">
              <a:solidFill>
                <a:schemeClr val="bg1"/>
              </a:solidFill>
            </a:rPr>
            <a:t>固定買家</a:t>
          </a:r>
        </a:p>
        <a:p>
          <a:pPr algn="l" defTabSz="800100">
            <a:lnSpc>
              <a:spcPct val="90000"/>
            </a:lnSpc>
            <a:spcBef>
              <a:spcPct val="0"/>
            </a:spcBef>
            <a:spcAft>
              <a:spcPct val="35000"/>
            </a:spcAft>
          </a:pPr>
          <a:r>
            <a:rPr lang="zh-TW" altLang="en-US" sz="1600" b="1" dirty="0" smtClean="0">
              <a:solidFill>
                <a:schemeClr val="bg1"/>
              </a:solidFill>
            </a:rPr>
            <a:t>促銷：</a:t>
          </a:r>
          <a:endParaRPr lang="en-US" altLang="zh-TW" sz="1600" b="1" dirty="0" smtClean="0">
            <a:solidFill>
              <a:schemeClr val="bg1"/>
            </a:solidFill>
          </a:endParaRPr>
        </a:p>
        <a:p>
          <a:pPr algn="l" defTabSz="800100">
            <a:lnSpc>
              <a:spcPct val="90000"/>
            </a:lnSpc>
            <a:spcBef>
              <a:spcPct val="0"/>
            </a:spcBef>
            <a:spcAft>
              <a:spcPct val="35000"/>
            </a:spcAft>
          </a:pPr>
          <a:r>
            <a:rPr lang="en-US" altLang="zh-TW" sz="1600" b="1" dirty="0" smtClean="0">
              <a:solidFill>
                <a:schemeClr val="accent4">
                  <a:lumMod val="60000"/>
                  <a:lumOff val="40000"/>
                </a:schemeClr>
              </a:solidFill>
              <a:sym typeface="Wingdings" panose="05000000000000000000" pitchFamily="2" charset="2"/>
            </a:rPr>
            <a:t></a:t>
          </a:r>
          <a:r>
            <a:rPr lang="zh-TW" altLang="en-US" sz="1400" b="1" dirty="0" smtClean="0">
              <a:solidFill>
                <a:schemeClr val="bg1"/>
              </a:solidFill>
            </a:rPr>
            <a:t>大量購買折扣多</a:t>
          </a:r>
          <a:endParaRPr lang="zh-TW" altLang="en-US" sz="1600" b="1" dirty="0">
            <a:solidFill>
              <a:schemeClr val="bg1"/>
            </a:solidFill>
          </a:endParaRPr>
        </a:p>
      </dgm:t>
    </dgm:pt>
    <dgm:pt modelId="{4469DB64-2B81-43B9-A29D-7314C25FC314}" type="sibTrans" cxnId="{49EB27DA-5E42-49A0-AC01-A43E476FCAA6}">
      <dgm:prSet/>
      <dgm:spPr/>
      <dgm:t>
        <a:bodyPr/>
        <a:lstStyle/>
        <a:p>
          <a:endParaRPr lang="zh-TW" altLang="en-US"/>
        </a:p>
      </dgm:t>
    </dgm:pt>
    <dgm:pt modelId="{5B7A693F-05F5-44A1-9748-F04457585173}" type="parTrans" cxnId="{49EB27DA-5E42-49A0-AC01-A43E476FCAA6}">
      <dgm:prSet/>
      <dgm:spPr/>
      <dgm:t>
        <a:bodyPr/>
        <a:lstStyle/>
        <a:p>
          <a:endParaRPr lang="zh-TW" altLang="en-US"/>
        </a:p>
      </dgm:t>
    </dgm:pt>
    <dgm:pt modelId="{95CD55D1-14C7-41A6-89A9-2D08F25AFAEF}" type="pres">
      <dgm:prSet presAssocID="{33852422-1C25-46C7-A02A-A5DF68129A76}" presName="Name0" presStyleCnt="0">
        <dgm:presLayoutVars>
          <dgm:dir/>
          <dgm:resizeHandles val="exact"/>
        </dgm:presLayoutVars>
      </dgm:prSet>
      <dgm:spPr/>
    </dgm:pt>
    <dgm:pt modelId="{C21EF1D6-208F-4028-9BBC-D86D1F1ADCB8}" type="pres">
      <dgm:prSet presAssocID="{33852422-1C25-46C7-A02A-A5DF68129A76}" presName="bkgdShp" presStyleLbl="alignAccFollowNode1" presStyleIdx="0" presStyleCnt="1" custScaleY="79586" custLinFactNeighborX="1001" custLinFactNeighborY="-8803"/>
      <dgm:spPr/>
    </dgm:pt>
    <dgm:pt modelId="{AF935BC1-D7ED-40FF-ACDE-B3DBEAB0F0CD}" type="pres">
      <dgm:prSet presAssocID="{33852422-1C25-46C7-A02A-A5DF68129A76}" presName="linComp" presStyleCnt="0"/>
      <dgm:spPr/>
    </dgm:pt>
    <dgm:pt modelId="{EF3C2D66-FB9F-485B-A186-8768D9476F16}" type="pres">
      <dgm:prSet presAssocID="{484A06BA-1183-4EA8-94B2-95E84661C258}" presName="compNode" presStyleCnt="0"/>
      <dgm:spPr/>
    </dgm:pt>
    <dgm:pt modelId="{28654E99-9B16-4980-AA01-614ED5B92919}" type="pres">
      <dgm:prSet presAssocID="{484A06BA-1183-4EA8-94B2-95E84661C258}" presName="node" presStyleLbl="node1" presStyleIdx="0" presStyleCnt="4" custScaleY="102566" custLinFactNeighborX="-1843" custLinFactNeighborY="2096">
        <dgm:presLayoutVars>
          <dgm:bulletEnabled val="1"/>
        </dgm:presLayoutVars>
      </dgm:prSet>
      <dgm:spPr/>
      <dgm:t>
        <a:bodyPr/>
        <a:lstStyle/>
        <a:p>
          <a:endParaRPr lang="zh-TW" altLang="en-US"/>
        </a:p>
      </dgm:t>
    </dgm:pt>
    <dgm:pt modelId="{F6D698B5-CAC9-491D-BA52-F4F0A1693FC4}" type="pres">
      <dgm:prSet presAssocID="{484A06BA-1183-4EA8-94B2-95E84661C258}" presName="invisiNode" presStyleLbl="node1" presStyleIdx="0" presStyleCnt="4"/>
      <dgm:spPr/>
    </dgm:pt>
    <dgm:pt modelId="{35913F5C-D720-4CDD-B84E-2D2542FB410D}" type="pres">
      <dgm:prSet presAssocID="{484A06BA-1183-4EA8-94B2-95E84661C258}" presName="imagNode" presStyleLbl="fgImgPlace1" presStyleIdx="0" presStyleCnt="4" custLinFactNeighborX="-1719" custLinFactNeighborY="-7319"/>
      <dgm:spPr>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dgm:spPr>
    </dgm:pt>
    <dgm:pt modelId="{397181F8-5C72-4361-B920-ED19B2148288}" type="pres">
      <dgm:prSet presAssocID="{4469DB64-2B81-43B9-A29D-7314C25FC314}" presName="sibTrans" presStyleLbl="sibTrans2D1" presStyleIdx="0" presStyleCnt="0"/>
      <dgm:spPr/>
      <dgm:t>
        <a:bodyPr/>
        <a:lstStyle/>
        <a:p>
          <a:endParaRPr lang="zh-TW" altLang="en-US"/>
        </a:p>
      </dgm:t>
    </dgm:pt>
    <dgm:pt modelId="{515C6A20-76EC-44BC-8894-CED22E6EFC7C}" type="pres">
      <dgm:prSet presAssocID="{A18CB986-B2C2-4222-807A-0F97E12379A9}" presName="compNode" presStyleCnt="0"/>
      <dgm:spPr/>
    </dgm:pt>
    <dgm:pt modelId="{2E84FE26-80B4-4AE8-B8C2-74086B29B5E6}" type="pres">
      <dgm:prSet presAssocID="{A18CB986-B2C2-4222-807A-0F97E12379A9}" presName="node" presStyleLbl="node1" presStyleIdx="1" presStyleCnt="4" custScaleY="102566">
        <dgm:presLayoutVars>
          <dgm:bulletEnabled val="1"/>
        </dgm:presLayoutVars>
      </dgm:prSet>
      <dgm:spPr/>
      <dgm:t>
        <a:bodyPr/>
        <a:lstStyle/>
        <a:p>
          <a:endParaRPr lang="zh-TW" altLang="en-US"/>
        </a:p>
      </dgm:t>
    </dgm:pt>
    <dgm:pt modelId="{8B53340E-8009-49F4-AF00-DC97E9139B9C}" type="pres">
      <dgm:prSet presAssocID="{A18CB986-B2C2-4222-807A-0F97E12379A9}" presName="invisiNode" presStyleLbl="node1" presStyleIdx="1" presStyleCnt="4"/>
      <dgm:spPr/>
    </dgm:pt>
    <dgm:pt modelId="{F9FCD010-11E0-4858-82FD-014D135E2CDE}" type="pres">
      <dgm:prSet presAssocID="{A18CB986-B2C2-4222-807A-0F97E12379A9}" presName="imagNode" presStyleLbl="fgImgPlace1" presStyleIdx="1" presStyleCnt="4" custLinFactNeighborX="-3709" custLinFactNeighborY="-8329"/>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FA95C30A-326C-4495-8F85-74AC3CA728C2}" type="pres">
      <dgm:prSet presAssocID="{01CE95D1-AB9D-42CE-9023-DB7CE6D12B95}" presName="sibTrans" presStyleLbl="sibTrans2D1" presStyleIdx="0" presStyleCnt="0"/>
      <dgm:spPr/>
      <dgm:t>
        <a:bodyPr/>
        <a:lstStyle/>
        <a:p>
          <a:endParaRPr lang="zh-TW" altLang="en-US"/>
        </a:p>
      </dgm:t>
    </dgm:pt>
    <dgm:pt modelId="{745D896C-ACB1-4D8D-AE52-A7AD0DEB25F4}" type="pres">
      <dgm:prSet presAssocID="{BA48FE3F-D874-494C-A623-B60209291EE9}" presName="compNode" presStyleCnt="0"/>
      <dgm:spPr/>
    </dgm:pt>
    <dgm:pt modelId="{578F1284-E765-416B-9371-BF135BD75853}" type="pres">
      <dgm:prSet presAssocID="{BA48FE3F-D874-494C-A623-B60209291EE9}" presName="node" presStyleLbl="node1" presStyleIdx="2" presStyleCnt="4" custScaleY="101761">
        <dgm:presLayoutVars>
          <dgm:bulletEnabled val="1"/>
        </dgm:presLayoutVars>
      </dgm:prSet>
      <dgm:spPr/>
      <dgm:t>
        <a:bodyPr/>
        <a:lstStyle/>
        <a:p>
          <a:endParaRPr lang="zh-TW" altLang="en-US"/>
        </a:p>
      </dgm:t>
    </dgm:pt>
    <dgm:pt modelId="{C5AB6BBE-6737-4C83-B9CF-2457694F7B17}" type="pres">
      <dgm:prSet presAssocID="{BA48FE3F-D874-494C-A623-B60209291EE9}" presName="invisiNode" presStyleLbl="node1" presStyleIdx="2" presStyleCnt="4"/>
      <dgm:spPr/>
    </dgm:pt>
    <dgm:pt modelId="{419F32A2-79AA-4CCF-A622-EC0FBDCE3216}" type="pres">
      <dgm:prSet presAssocID="{BA48FE3F-D874-494C-A623-B60209291EE9}" presName="imagNode" presStyleLbl="fgImgPlace1" presStyleIdx="2" presStyleCnt="4" custLinFactNeighborX="-1570" custLinFactNeighborY="-765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pt>
    <dgm:pt modelId="{D188AA16-DADB-41AB-B17C-9CB38CC9C060}" type="pres">
      <dgm:prSet presAssocID="{1EB66C62-5D47-4957-BE75-286F7B485B84}" presName="sibTrans" presStyleLbl="sibTrans2D1" presStyleIdx="0" presStyleCnt="0"/>
      <dgm:spPr/>
      <dgm:t>
        <a:bodyPr/>
        <a:lstStyle/>
        <a:p>
          <a:endParaRPr lang="zh-TW" altLang="en-US"/>
        </a:p>
      </dgm:t>
    </dgm:pt>
    <dgm:pt modelId="{227755FC-E7FF-439C-9923-CEE81C97DC4C}" type="pres">
      <dgm:prSet presAssocID="{827E4C37-AE6B-4725-A32D-9C81C184BBE9}" presName="compNode" presStyleCnt="0"/>
      <dgm:spPr/>
    </dgm:pt>
    <dgm:pt modelId="{D4D07C2C-AD0E-427C-990D-3D822BB21940}" type="pres">
      <dgm:prSet presAssocID="{827E4C37-AE6B-4725-A32D-9C81C184BBE9}" presName="node" presStyleLbl="node1" presStyleIdx="3" presStyleCnt="4" custScaleY="102566">
        <dgm:presLayoutVars>
          <dgm:bulletEnabled val="1"/>
        </dgm:presLayoutVars>
      </dgm:prSet>
      <dgm:spPr/>
      <dgm:t>
        <a:bodyPr/>
        <a:lstStyle/>
        <a:p>
          <a:endParaRPr lang="zh-TW" altLang="en-US"/>
        </a:p>
      </dgm:t>
    </dgm:pt>
    <dgm:pt modelId="{79B97BE2-5468-449A-99BB-030763679991}" type="pres">
      <dgm:prSet presAssocID="{827E4C37-AE6B-4725-A32D-9C81C184BBE9}" presName="invisiNode" presStyleLbl="node1" presStyleIdx="3" presStyleCnt="4"/>
      <dgm:spPr/>
    </dgm:pt>
    <dgm:pt modelId="{52C96878-29EB-450A-AD7B-9F0EB10B2718}" type="pres">
      <dgm:prSet presAssocID="{827E4C37-AE6B-4725-A32D-9C81C184BBE9}" presName="imagNode" presStyleLbl="fgImgPlace1" presStyleIdx="3" presStyleCnt="4" custLinFactNeighborX="-1372" custLinFactNeighborY="-731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2000" r="-12000"/>
          </a:stretch>
        </a:blipFill>
      </dgm:spPr>
    </dgm:pt>
  </dgm:ptLst>
  <dgm:cxnLst>
    <dgm:cxn modelId="{9603AF17-DC10-4DC8-B3A1-FB05A2FE8355}" type="presOf" srcId="{BA48FE3F-D874-494C-A623-B60209291EE9}" destId="{578F1284-E765-416B-9371-BF135BD75853}" srcOrd="0" destOrd="0" presId="urn:microsoft.com/office/officeart/2005/8/layout/pList2"/>
    <dgm:cxn modelId="{97081F3C-8E41-42C1-9AF4-6CC0839885E9}" type="presOf" srcId="{33852422-1C25-46C7-A02A-A5DF68129A76}" destId="{95CD55D1-14C7-41A6-89A9-2D08F25AFAEF}" srcOrd="0" destOrd="0" presId="urn:microsoft.com/office/officeart/2005/8/layout/pList2"/>
    <dgm:cxn modelId="{3180078F-6293-4E15-81A5-A8D717BE56E2}" srcId="{33852422-1C25-46C7-A02A-A5DF68129A76}" destId="{827E4C37-AE6B-4725-A32D-9C81C184BBE9}" srcOrd="3" destOrd="0" parTransId="{44FA0CCF-E7C3-45DC-BE60-783B6F76B095}" sibTransId="{7E9FBB49-646D-47B0-9C86-C5FA9CBF353D}"/>
    <dgm:cxn modelId="{AEEF3226-8CE7-4808-835C-4E802BF1F16E}" srcId="{33852422-1C25-46C7-A02A-A5DF68129A76}" destId="{BA48FE3F-D874-494C-A623-B60209291EE9}" srcOrd="2" destOrd="0" parTransId="{72D2A94E-3594-4CAA-9699-933D9C299097}" sibTransId="{1EB66C62-5D47-4957-BE75-286F7B485B84}"/>
    <dgm:cxn modelId="{D6E3D2BE-84BD-4C15-8971-F273E62F3A41}" type="presOf" srcId="{1EB66C62-5D47-4957-BE75-286F7B485B84}" destId="{D188AA16-DADB-41AB-B17C-9CB38CC9C060}" srcOrd="0" destOrd="0" presId="urn:microsoft.com/office/officeart/2005/8/layout/pList2"/>
    <dgm:cxn modelId="{0245499C-DF37-4400-99E0-303686E4F398}" type="presOf" srcId="{827E4C37-AE6B-4725-A32D-9C81C184BBE9}" destId="{D4D07C2C-AD0E-427C-990D-3D822BB21940}" srcOrd="0" destOrd="0" presId="urn:microsoft.com/office/officeart/2005/8/layout/pList2"/>
    <dgm:cxn modelId="{CE402622-B929-4F7B-98DD-C4951C78866C}" type="presOf" srcId="{4469DB64-2B81-43B9-A29D-7314C25FC314}" destId="{397181F8-5C72-4361-B920-ED19B2148288}" srcOrd="0" destOrd="0" presId="urn:microsoft.com/office/officeart/2005/8/layout/pList2"/>
    <dgm:cxn modelId="{49EB27DA-5E42-49A0-AC01-A43E476FCAA6}" srcId="{33852422-1C25-46C7-A02A-A5DF68129A76}" destId="{484A06BA-1183-4EA8-94B2-95E84661C258}" srcOrd="0" destOrd="0" parTransId="{5B7A693F-05F5-44A1-9748-F04457585173}" sibTransId="{4469DB64-2B81-43B9-A29D-7314C25FC314}"/>
    <dgm:cxn modelId="{705FF7CE-604F-407B-97CD-E8429F9268D9}" type="presOf" srcId="{484A06BA-1183-4EA8-94B2-95E84661C258}" destId="{28654E99-9B16-4980-AA01-614ED5B92919}" srcOrd="0" destOrd="0" presId="urn:microsoft.com/office/officeart/2005/8/layout/pList2"/>
    <dgm:cxn modelId="{BEDEE83E-7E32-4B45-B2F9-218E63085BD9}" srcId="{33852422-1C25-46C7-A02A-A5DF68129A76}" destId="{A18CB986-B2C2-4222-807A-0F97E12379A9}" srcOrd="1" destOrd="0" parTransId="{ED907CC9-EACA-4083-9F4A-09D51ECAFFB8}" sibTransId="{01CE95D1-AB9D-42CE-9023-DB7CE6D12B95}"/>
    <dgm:cxn modelId="{3613FE29-2696-4417-916A-3B65ADBBFE01}" type="presOf" srcId="{01CE95D1-AB9D-42CE-9023-DB7CE6D12B95}" destId="{FA95C30A-326C-4495-8F85-74AC3CA728C2}" srcOrd="0" destOrd="0" presId="urn:microsoft.com/office/officeart/2005/8/layout/pList2"/>
    <dgm:cxn modelId="{8F0DF79D-02FA-490C-9318-519B8D413367}" type="presOf" srcId="{A18CB986-B2C2-4222-807A-0F97E12379A9}" destId="{2E84FE26-80B4-4AE8-B8C2-74086B29B5E6}" srcOrd="0" destOrd="0" presId="urn:microsoft.com/office/officeart/2005/8/layout/pList2"/>
    <dgm:cxn modelId="{C2BEB1B4-698A-4843-929E-D047BE9ECA27}" type="presParOf" srcId="{95CD55D1-14C7-41A6-89A9-2D08F25AFAEF}" destId="{C21EF1D6-208F-4028-9BBC-D86D1F1ADCB8}" srcOrd="0" destOrd="0" presId="urn:microsoft.com/office/officeart/2005/8/layout/pList2"/>
    <dgm:cxn modelId="{0E39B591-9334-454E-9712-00D1A8061B3F}" type="presParOf" srcId="{95CD55D1-14C7-41A6-89A9-2D08F25AFAEF}" destId="{AF935BC1-D7ED-40FF-ACDE-B3DBEAB0F0CD}" srcOrd="1" destOrd="0" presId="urn:microsoft.com/office/officeart/2005/8/layout/pList2"/>
    <dgm:cxn modelId="{156B929A-4EB4-4039-BA1E-E6DED1A1D6BC}" type="presParOf" srcId="{AF935BC1-D7ED-40FF-ACDE-B3DBEAB0F0CD}" destId="{EF3C2D66-FB9F-485B-A186-8768D9476F16}" srcOrd="0" destOrd="0" presId="urn:microsoft.com/office/officeart/2005/8/layout/pList2"/>
    <dgm:cxn modelId="{6B1A56C6-625F-4F9B-A8B5-9DFFF770C4CC}" type="presParOf" srcId="{EF3C2D66-FB9F-485B-A186-8768D9476F16}" destId="{28654E99-9B16-4980-AA01-614ED5B92919}" srcOrd="0" destOrd="0" presId="urn:microsoft.com/office/officeart/2005/8/layout/pList2"/>
    <dgm:cxn modelId="{8B68A8A7-B96A-496A-8B79-DC694A318DD5}" type="presParOf" srcId="{EF3C2D66-FB9F-485B-A186-8768D9476F16}" destId="{F6D698B5-CAC9-491D-BA52-F4F0A1693FC4}" srcOrd="1" destOrd="0" presId="urn:microsoft.com/office/officeart/2005/8/layout/pList2"/>
    <dgm:cxn modelId="{9578A083-65AC-41D4-B99C-1A9BAE76CDC3}" type="presParOf" srcId="{EF3C2D66-FB9F-485B-A186-8768D9476F16}" destId="{35913F5C-D720-4CDD-B84E-2D2542FB410D}" srcOrd="2" destOrd="0" presId="urn:microsoft.com/office/officeart/2005/8/layout/pList2"/>
    <dgm:cxn modelId="{E20E035D-0138-4C20-871A-A0D5E5D1E17C}" type="presParOf" srcId="{AF935BC1-D7ED-40FF-ACDE-B3DBEAB0F0CD}" destId="{397181F8-5C72-4361-B920-ED19B2148288}" srcOrd="1" destOrd="0" presId="urn:microsoft.com/office/officeart/2005/8/layout/pList2"/>
    <dgm:cxn modelId="{27DEFDDC-93B0-4806-97B2-A5655CBBC93D}" type="presParOf" srcId="{AF935BC1-D7ED-40FF-ACDE-B3DBEAB0F0CD}" destId="{515C6A20-76EC-44BC-8894-CED22E6EFC7C}" srcOrd="2" destOrd="0" presId="urn:microsoft.com/office/officeart/2005/8/layout/pList2"/>
    <dgm:cxn modelId="{DFC7EAAD-DA8A-4A7F-B4C8-AF3A39EB1FCC}" type="presParOf" srcId="{515C6A20-76EC-44BC-8894-CED22E6EFC7C}" destId="{2E84FE26-80B4-4AE8-B8C2-74086B29B5E6}" srcOrd="0" destOrd="0" presId="urn:microsoft.com/office/officeart/2005/8/layout/pList2"/>
    <dgm:cxn modelId="{020BAD23-077E-4299-83CA-C4CF7E1C8946}" type="presParOf" srcId="{515C6A20-76EC-44BC-8894-CED22E6EFC7C}" destId="{8B53340E-8009-49F4-AF00-DC97E9139B9C}" srcOrd="1" destOrd="0" presId="urn:microsoft.com/office/officeart/2005/8/layout/pList2"/>
    <dgm:cxn modelId="{04E49575-00C2-4020-896A-CF2D07A1F91F}" type="presParOf" srcId="{515C6A20-76EC-44BC-8894-CED22E6EFC7C}" destId="{F9FCD010-11E0-4858-82FD-014D135E2CDE}" srcOrd="2" destOrd="0" presId="urn:microsoft.com/office/officeart/2005/8/layout/pList2"/>
    <dgm:cxn modelId="{601AFB4B-10BD-4F62-BF2E-9BFD748CD0A9}" type="presParOf" srcId="{AF935BC1-D7ED-40FF-ACDE-B3DBEAB0F0CD}" destId="{FA95C30A-326C-4495-8F85-74AC3CA728C2}" srcOrd="3" destOrd="0" presId="urn:microsoft.com/office/officeart/2005/8/layout/pList2"/>
    <dgm:cxn modelId="{41B155AE-3818-456D-BE66-7EC0138A2824}" type="presParOf" srcId="{AF935BC1-D7ED-40FF-ACDE-B3DBEAB0F0CD}" destId="{745D896C-ACB1-4D8D-AE52-A7AD0DEB25F4}" srcOrd="4" destOrd="0" presId="urn:microsoft.com/office/officeart/2005/8/layout/pList2"/>
    <dgm:cxn modelId="{C78A5507-6299-43B7-B7D3-D24011385E41}" type="presParOf" srcId="{745D896C-ACB1-4D8D-AE52-A7AD0DEB25F4}" destId="{578F1284-E765-416B-9371-BF135BD75853}" srcOrd="0" destOrd="0" presId="urn:microsoft.com/office/officeart/2005/8/layout/pList2"/>
    <dgm:cxn modelId="{C35B5899-FAA7-422E-9C1B-D8872E7444F4}" type="presParOf" srcId="{745D896C-ACB1-4D8D-AE52-A7AD0DEB25F4}" destId="{C5AB6BBE-6737-4C83-B9CF-2457694F7B17}" srcOrd="1" destOrd="0" presId="urn:microsoft.com/office/officeart/2005/8/layout/pList2"/>
    <dgm:cxn modelId="{13926A15-D778-4886-9D20-2B8CF6D4D8F0}" type="presParOf" srcId="{745D896C-ACB1-4D8D-AE52-A7AD0DEB25F4}" destId="{419F32A2-79AA-4CCF-A622-EC0FBDCE3216}" srcOrd="2" destOrd="0" presId="urn:microsoft.com/office/officeart/2005/8/layout/pList2"/>
    <dgm:cxn modelId="{2B4AC180-C605-4DC1-A2B2-3B4CC83E7463}" type="presParOf" srcId="{AF935BC1-D7ED-40FF-ACDE-B3DBEAB0F0CD}" destId="{D188AA16-DADB-41AB-B17C-9CB38CC9C060}" srcOrd="5" destOrd="0" presId="urn:microsoft.com/office/officeart/2005/8/layout/pList2"/>
    <dgm:cxn modelId="{B0179812-0E92-49EC-AE44-125B854CE436}" type="presParOf" srcId="{AF935BC1-D7ED-40FF-ACDE-B3DBEAB0F0CD}" destId="{227755FC-E7FF-439C-9923-CEE81C97DC4C}" srcOrd="6" destOrd="0" presId="urn:microsoft.com/office/officeart/2005/8/layout/pList2"/>
    <dgm:cxn modelId="{AE8435FB-8E57-44C2-959F-2E203266EEE6}" type="presParOf" srcId="{227755FC-E7FF-439C-9923-CEE81C97DC4C}" destId="{D4D07C2C-AD0E-427C-990D-3D822BB21940}" srcOrd="0" destOrd="0" presId="urn:microsoft.com/office/officeart/2005/8/layout/pList2"/>
    <dgm:cxn modelId="{526FB179-D216-455E-B0CE-53EC733407D6}" type="presParOf" srcId="{227755FC-E7FF-439C-9923-CEE81C97DC4C}" destId="{79B97BE2-5468-449A-99BB-030763679991}" srcOrd="1" destOrd="0" presId="urn:microsoft.com/office/officeart/2005/8/layout/pList2"/>
    <dgm:cxn modelId="{DE85B814-8A65-4104-B2AB-BB0A241CE60B}" type="presParOf" srcId="{227755FC-E7FF-439C-9923-CEE81C97DC4C}" destId="{52C96878-29EB-450A-AD7B-9F0EB10B271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436A4D-2E5D-4A88-9C05-1449610707A5}" type="doc">
      <dgm:prSet loTypeId="urn:microsoft.com/office/officeart/2005/8/layout/hProcess9" loCatId="process" qsTypeId="urn:microsoft.com/office/officeart/2005/8/quickstyle/simple1" qsCatId="simple" csTypeId="urn:microsoft.com/office/officeart/2005/8/colors/accent1_2" csCatId="accent1" phldr="1"/>
      <dgm:spPr/>
    </dgm:pt>
    <dgm:pt modelId="{0A77CD5D-91CC-4BF2-8833-2D46396536E4}">
      <dgm:prSet phldrT="[文字]" custT="1">
        <dgm:style>
          <a:lnRef idx="2">
            <a:schemeClr val="accent3"/>
          </a:lnRef>
          <a:fillRef idx="1">
            <a:schemeClr val="lt1"/>
          </a:fillRef>
          <a:effectRef idx="0">
            <a:schemeClr val="accent3"/>
          </a:effectRef>
          <a:fontRef idx="minor">
            <a:schemeClr val="dk1"/>
          </a:fontRef>
        </dgm:style>
      </dgm:prSet>
      <dgm:spPr>
        <a:noFill/>
      </dgm:spPr>
      <dgm:t>
        <a:bodyPr/>
        <a:lstStyle/>
        <a:p>
          <a:r>
            <a:rPr lang="zh-TW" altLang="en-US" sz="4400" b="1" baseline="0" dirty="0" smtClean="0">
              <a:ea typeface="標楷體" panose="03000509000000000000" pitchFamily="65" charset="-120"/>
            </a:rPr>
            <a:t>初期</a:t>
          </a:r>
          <a:endParaRPr lang="zh-TW" altLang="en-US" sz="4400" b="1" baseline="0" dirty="0">
            <a:ea typeface="標楷體" panose="03000509000000000000" pitchFamily="65" charset="-120"/>
          </a:endParaRPr>
        </a:p>
      </dgm:t>
    </dgm:pt>
    <dgm:pt modelId="{19B8C483-EF6C-457D-93FD-2215D7756A6D}" type="parTrans" cxnId="{60B7EE4A-6BEA-4DBC-A0C1-96496DE9D76D}">
      <dgm:prSet/>
      <dgm:spPr/>
      <dgm:t>
        <a:bodyPr/>
        <a:lstStyle/>
        <a:p>
          <a:endParaRPr lang="zh-TW" altLang="en-US"/>
        </a:p>
      </dgm:t>
    </dgm:pt>
    <dgm:pt modelId="{BFEE2DCC-8DC8-401F-A96C-99DD485BB2BE}" type="sibTrans" cxnId="{60B7EE4A-6BEA-4DBC-A0C1-96496DE9D76D}">
      <dgm:prSet/>
      <dgm:spPr/>
      <dgm:t>
        <a:bodyPr/>
        <a:lstStyle/>
        <a:p>
          <a:endParaRPr lang="zh-TW" altLang="en-US"/>
        </a:p>
      </dgm:t>
    </dgm:pt>
    <dgm:pt modelId="{EC6D99F9-0192-447B-87C0-D2EA2F615B55}">
      <dgm:prSet phldrT="[文字]" custT="1">
        <dgm:style>
          <a:lnRef idx="2">
            <a:schemeClr val="accent6"/>
          </a:lnRef>
          <a:fillRef idx="1">
            <a:schemeClr val="lt1"/>
          </a:fillRef>
          <a:effectRef idx="0">
            <a:schemeClr val="accent6"/>
          </a:effectRef>
          <a:fontRef idx="minor">
            <a:schemeClr val="dk1"/>
          </a:fontRef>
        </dgm:style>
      </dgm:prSet>
      <dgm:spPr/>
      <dgm:t>
        <a:bodyPr/>
        <a:lstStyle/>
        <a:p>
          <a:r>
            <a:rPr lang="zh-TW" altLang="en-US" sz="4400" b="1" baseline="0" dirty="0" smtClean="0">
              <a:ea typeface="標楷體" panose="03000509000000000000" pitchFamily="65" charset="-120"/>
            </a:rPr>
            <a:t>中期</a:t>
          </a:r>
          <a:endParaRPr lang="zh-TW" altLang="en-US" sz="4400" b="1" baseline="0" dirty="0">
            <a:ea typeface="標楷體" panose="03000509000000000000" pitchFamily="65" charset="-120"/>
          </a:endParaRPr>
        </a:p>
      </dgm:t>
    </dgm:pt>
    <dgm:pt modelId="{CC077C54-1DFA-4889-98B0-BE625CB16163}" type="parTrans" cxnId="{908FF764-0F3A-4D2D-9EBF-004DF4497A31}">
      <dgm:prSet/>
      <dgm:spPr/>
      <dgm:t>
        <a:bodyPr/>
        <a:lstStyle/>
        <a:p>
          <a:endParaRPr lang="zh-TW" altLang="en-US"/>
        </a:p>
      </dgm:t>
    </dgm:pt>
    <dgm:pt modelId="{66B39BB6-9C07-4821-B0A8-031DC7C5DA5A}" type="sibTrans" cxnId="{908FF764-0F3A-4D2D-9EBF-004DF4497A31}">
      <dgm:prSet/>
      <dgm:spPr/>
      <dgm:t>
        <a:bodyPr/>
        <a:lstStyle/>
        <a:p>
          <a:endParaRPr lang="zh-TW" altLang="en-US"/>
        </a:p>
      </dgm:t>
    </dgm:pt>
    <dgm:pt modelId="{1283CD84-5C82-4934-96A0-53B3279ECCB1}">
      <dgm:prSet phldrT="[文字]" custT="1">
        <dgm:style>
          <a:lnRef idx="2">
            <a:schemeClr val="accent4"/>
          </a:lnRef>
          <a:fillRef idx="1">
            <a:schemeClr val="lt1"/>
          </a:fillRef>
          <a:effectRef idx="0">
            <a:schemeClr val="accent4"/>
          </a:effectRef>
          <a:fontRef idx="minor">
            <a:schemeClr val="dk1"/>
          </a:fontRef>
        </dgm:style>
      </dgm:prSet>
      <dgm:spPr/>
      <dgm:t>
        <a:bodyPr/>
        <a:lstStyle/>
        <a:p>
          <a:r>
            <a:rPr lang="zh-TW" altLang="en-US" sz="4400" b="1" baseline="0" dirty="0" smtClean="0">
              <a:ea typeface="標楷體" panose="03000509000000000000" pitchFamily="65" charset="-120"/>
            </a:rPr>
            <a:t>長期</a:t>
          </a:r>
          <a:endParaRPr lang="zh-TW" altLang="en-US" sz="4400" b="1" baseline="0" dirty="0">
            <a:ea typeface="標楷體" panose="03000509000000000000" pitchFamily="65" charset="-120"/>
          </a:endParaRPr>
        </a:p>
      </dgm:t>
    </dgm:pt>
    <dgm:pt modelId="{C6EEF657-BE1B-482D-A2C8-57BCC5D77C5B}" type="parTrans" cxnId="{8C19C126-9D4A-431D-B1BB-D99E179A36F8}">
      <dgm:prSet/>
      <dgm:spPr/>
      <dgm:t>
        <a:bodyPr/>
        <a:lstStyle/>
        <a:p>
          <a:endParaRPr lang="zh-TW" altLang="en-US"/>
        </a:p>
      </dgm:t>
    </dgm:pt>
    <dgm:pt modelId="{B4EACAD7-B31C-4F32-A098-719457F60E44}" type="sibTrans" cxnId="{8C19C126-9D4A-431D-B1BB-D99E179A36F8}">
      <dgm:prSet/>
      <dgm:spPr/>
      <dgm:t>
        <a:bodyPr/>
        <a:lstStyle/>
        <a:p>
          <a:endParaRPr lang="zh-TW" altLang="en-US"/>
        </a:p>
      </dgm:t>
    </dgm:pt>
    <dgm:pt modelId="{15B1D33F-5059-4E4D-816F-B4882B19ACC6}" type="pres">
      <dgm:prSet presAssocID="{AC436A4D-2E5D-4A88-9C05-1449610707A5}" presName="CompostProcess" presStyleCnt="0">
        <dgm:presLayoutVars>
          <dgm:dir/>
          <dgm:resizeHandles val="exact"/>
        </dgm:presLayoutVars>
      </dgm:prSet>
      <dgm:spPr/>
    </dgm:pt>
    <dgm:pt modelId="{5A7FFEE9-729E-45E6-A34F-B96CF5A5D3D8}" type="pres">
      <dgm:prSet presAssocID="{AC436A4D-2E5D-4A88-9C05-1449610707A5}" presName="arrow" presStyleLbl="bgShp" presStyleIdx="0" presStyleCnt="1" custLinFactNeighborX="589" custLinFactNeighborY="-18460"/>
      <dgm:spPr>
        <a:solidFill>
          <a:schemeClr val="accent2">
            <a:lumMod val="20000"/>
            <a:lumOff val="80000"/>
          </a:schemeClr>
        </a:solidFill>
      </dgm:spPr>
    </dgm:pt>
    <dgm:pt modelId="{8B990D56-0ED5-414D-947E-9A1457AA822F}" type="pres">
      <dgm:prSet presAssocID="{AC436A4D-2E5D-4A88-9C05-1449610707A5}" presName="linearProcess" presStyleCnt="0"/>
      <dgm:spPr/>
    </dgm:pt>
    <dgm:pt modelId="{042082A5-9506-4F4A-A4C4-E5955EF2FA7E}" type="pres">
      <dgm:prSet presAssocID="{0A77CD5D-91CC-4BF2-8833-2D46396536E4}" presName="textNode" presStyleLbl="node1" presStyleIdx="0" presStyleCnt="3">
        <dgm:presLayoutVars>
          <dgm:bulletEnabled val="1"/>
        </dgm:presLayoutVars>
      </dgm:prSet>
      <dgm:spPr/>
      <dgm:t>
        <a:bodyPr/>
        <a:lstStyle/>
        <a:p>
          <a:endParaRPr lang="zh-TW" altLang="en-US"/>
        </a:p>
      </dgm:t>
    </dgm:pt>
    <dgm:pt modelId="{3B98E3D9-6E3F-43D4-A40C-DB95747C9610}" type="pres">
      <dgm:prSet presAssocID="{BFEE2DCC-8DC8-401F-A96C-99DD485BB2BE}" presName="sibTrans" presStyleCnt="0"/>
      <dgm:spPr/>
    </dgm:pt>
    <dgm:pt modelId="{19BF7CE5-C936-446D-BD52-E132BC09D5B1}" type="pres">
      <dgm:prSet presAssocID="{EC6D99F9-0192-447B-87C0-D2EA2F615B55}" presName="textNode" presStyleLbl="node1" presStyleIdx="1" presStyleCnt="3">
        <dgm:presLayoutVars>
          <dgm:bulletEnabled val="1"/>
        </dgm:presLayoutVars>
      </dgm:prSet>
      <dgm:spPr/>
      <dgm:t>
        <a:bodyPr/>
        <a:lstStyle/>
        <a:p>
          <a:endParaRPr lang="zh-TW" altLang="en-US"/>
        </a:p>
      </dgm:t>
    </dgm:pt>
    <dgm:pt modelId="{CC03826D-3607-4F51-B7FD-1654C7CB8C8F}" type="pres">
      <dgm:prSet presAssocID="{66B39BB6-9C07-4821-B0A8-031DC7C5DA5A}" presName="sibTrans" presStyleCnt="0"/>
      <dgm:spPr/>
    </dgm:pt>
    <dgm:pt modelId="{01E640C7-59DD-4A46-AFCF-987097960C82}" type="pres">
      <dgm:prSet presAssocID="{1283CD84-5C82-4934-96A0-53B3279ECCB1}" presName="textNode" presStyleLbl="node1" presStyleIdx="2" presStyleCnt="3">
        <dgm:presLayoutVars>
          <dgm:bulletEnabled val="1"/>
        </dgm:presLayoutVars>
      </dgm:prSet>
      <dgm:spPr/>
      <dgm:t>
        <a:bodyPr/>
        <a:lstStyle/>
        <a:p>
          <a:endParaRPr lang="zh-TW" altLang="en-US"/>
        </a:p>
      </dgm:t>
    </dgm:pt>
  </dgm:ptLst>
  <dgm:cxnLst>
    <dgm:cxn modelId="{3A78C399-8B97-4D6F-AA3E-54A9FC7EDE6D}" type="presOf" srcId="{0A77CD5D-91CC-4BF2-8833-2D46396536E4}" destId="{042082A5-9506-4F4A-A4C4-E5955EF2FA7E}" srcOrd="0" destOrd="0" presId="urn:microsoft.com/office/officeart/2005/8/layout/hProcess9"/>
    <dgm:cxn modelId="{357E6A98-BA30-4051-B816-3B77661A86E2}" type="presOf" srcId="{1283CD84-5C82-4934-96A0-53B3279ECCB1}" destId="{01E640C7-59DD-4A46-AFCF-987097960C82}" srcOrd="0" destOrd="0" presId="urn:microsoft.com/office/officeart/2005/8/layout/hProcess9"/>
    <dgm:cxn modelId="{8C19C126-9D4A-431D-B1BB-D99E179A36F8}" srcId="{AC436A4D-2E5D-4A88-9C05-1449610707A5}" destId="{1283CD84-5C82-4934-96A0-53B3279ECCB1}" srcOrd="2" destOrd="0" parTransId="{C6EEF657-BE1B-482D-A2C8-57BCC5D77C5B}" sibTransId="{B4EACAD7-B31C-4F32-A098-719457F60E44}"/>
    <dgm:cxn modelId="{E1EA491A-CF70-4A84-B75C-1250EDD97CAE}" type="presOf" srcId="{AC436A4D-2E5D-4A88-9C05-1449610707A5}" destId="{15B1D33F-5059-4E4D-816F-B4882B19ACC6}" srcOrd="0" destOrd="0" presId="urn:microsoft.com/office/officeart/2005/8/layout/hProcess9"/>
    <dgm:cxn modelId="{908FF764-0F3A-4D2D-9EBF-004DF4497A31}" srcId="{AC436A4D-2E5D-4A88-9C05-1449610707A5}" destId="{EC6D99F9-0192-447B-87C0-D2EA2F615B55}" srcOrd="1" destOrd="0" parTransId="{CC077C54-1DFA-4889-98B0-BE625CB16163}" sibTransId="{66B39BB6-9C07-4821-B0A8-031DC7C5DA5A}"/>
    <dgm:cxn modelId="{60B7EE4A-6BEA-4DBC-A0C1-96496DE9D76D}" srcId="{AC436A4D-2E5D-4A88-9C05-1449610707A5}" destId="{0A77CD5D-91CC-4BF2-8833-2D46396536E4}" srcOrd="0" destOrd="0" parTransId="{19B8C483-EF6C-457D-93FD-2215D7756A6D}" sibTransId="{BFEE2DCC-8DC8-401F-A96C-99DD485BB2BE}"/>
    <dgm:cxn modelId="{78E4F861-595B-4293-9B54-6E903C831B28}" type="presOf" srcId="{EC6D99F9-0192-447B-87C0-D2EA2F615B55}" destId="{19BF7CE5-C936-446D-BD52-E132BC09D5B1}" srcOrd="0" destOrd="0" presId="urn:microsoft.com/office/officeart/2005/8/layout/hProcess9"/>
    <dgm:cxn modelId="{F32FD647-CF89-4179-AAA0-4BECE3C2948B}" type="presParOf" srcId="{15B1D33F-5059-4E4D-816F-B4882B19ACC6}" destId="{5A7FFEE9-729E-45E6-A34F-B96CF5A5D3D8}" srcOrd="0" destOrd="0" presId="urn:microsoft.com/office/officeart/2005/8/layout/hProcess9"/>
    <dgm:cxn modelId="{CFB528C4-F2EA-49CB-900C-036E27B66779}" type="presParOf" srcId="{15B1D33F-5059-4E4D-816F-B4882B19ACC6}" destId="{8B990D56-0ED5-414D-947E-9A1457AA822F}" srcOrd="1" destOrd="0" presId="urn:microsoft.com/office/officeart/2005/8/layout/hProcess9"/>
    <dgm:cxn modelId="{65A292C8-A2F6-4110-BB04-869F1DD9DD5C}" type="presParOf" srcId="{8B990D56-0ED5-414D-947E-9A1457AA822F}" destId="{042082A5-9506-4F4A-A4C4-E5955EF2FA7E}" srcOrd="0" destOrd="0" presId="urn:microsoft.com/office/officeart/2005/8/layout/hProcess9"/>
    <dgm:cxn modelId="{306E6018-1A16-463D-98A4-37CF6F0072D9}" type="presParOf" srcId="{8B990D56-0ED5-414D-947E-9A1457AA822F}" destId="{3B98E3D9-6E3F-43D4-A40C-DB95747C9610}" srcOrd="1" destOrd="0" presId="urn:microsoft.com/office/officeart/2005/8/layout/hProcess9"/>
    <dgm:cxn modelId="{954C8DE1-799B-418E-BC76-3C320B74C024}" type="presParOf" srcId="{8B990D56-0ED5-414D-947E-9A1457AA822F}" destId="{19BF7CE5-C936-446D-BD52-E132BC09D5B1}" srcOrd="2" destOrd="0" presId="urn:microsoft.com/office/officeart/2005/8/layout/hProcess9"/>
    <dgm:cxn modelId="{BCA7647D-781F-43EE-8ED5-BA6B95B61982}" type="presParOf" srcId="{8B990D56-0ED5-414D-947E-9A1457AA822F}" destId="{CC03826D-3607-4F51-B7FD-1654C7CB8C8F}" srcOrd="3" destOrd="0" presId="urn:microsoft.com/office/officeart/2005/8/layout/hProcess9"/>
    <dgm:cxn modelId="{500030DE-E80E-4590-961F-D104F3062BDB}" type="presParOf" srcId="{8B990D56-0ED5-414D-947E-9A1457AA822F}" destId="{01E640C7-59DD-4A46-AFCF-987097960C8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E5AB55-C7FF-41AE-BC2B-9CC5A5ADDF9B}" type="doc">
      <dgm:prSet loTypeId="urn:microsoft.com/office/officeart/2005/8/layout/pList2" loCatId="list" qsTypeId="urn:microsoft.com/office/officeart/2005/8/quickstyle/simple1" qsCatId="simple" csTypeId="urn:microsoft.com/office/officeart/2005/8/colors/accent1_2" csCatId="accent1" phldr="1"/>
      <dgm:spPr/>
    </dgm:pt>
    <dgm:pt modelId="{375BD69A-6D70-4DC4-AE47-A86232FEF8CF}">
      <dgm:prSet phldrT="[文字]" custT="1"/>
      <dgm:spPr/>
      <dgm:t>
        <a:bodyPr/>
        <a:lstStyle/>
        <a:p>
          <a:pPr algn="ctr"/>
          <a:r>
            <a:rPr lang="zh-TW" altLang="en-US" sz="2400" b="1" dirty="0" smtClean="0">
              <a:solidFill>
                <a:srgbClr val="FFFF00"/>
              </a:solidFill>
            </a:rPr>
            <a:t>花海</a:t>
          </a:r>
          <a:endParaRPr lang="en-US" altLang="zh-TW" sz="2400" b="1" dirty="0" smtClean="0">
            <a:solidFill>
              <a:srgbClr val="FFFF00"/>
            </a:solidFill>
          </a:endParaRPr>
        </a:p>
        <a:p>
          <a:pPr algn="l"/>
          <a:r>
            <a:rPr lang="en-US" altLang="zh-TW" sz="1400" b="0" i="0" dirty="0" smtClean="0"/>
            <a:t>1.</a:t>
          </a:r>
          <a:r>
            <a:rPr lang="zh-TW" altLang="en-US" sz="1400" b="0" i="0" dirty="0" smtClean="0"/>
            <a:t> 七、八月是花東金針花季</a:t>
          </a:r>
          <a:endParaRPr lang="en-US" altLang="zh-TW" sz="1400" b="0" i="0" dirty="0" smtClean="0"/>
        </a:p>
        <a:p>
          <a:pPr algn="l"/>
          <a:r>
            <a:rPr lang="en-US" altLang="zh-TW" sz="1400" b="0" i="0" dirty="0" smtClean="0"/>
            <a:t>2.</a:t>
          </a:r>
          <a:r>
            <a:rPr lang="zh-TW" altLang="en-US" sz="1400" b="0" i="0" dirty="0" smtClean="0"/>
            <a:t> 金針花壽命只有一天又稱「一日花</a:t>
          </a:r>
          <a:r>
            <a:rPr lang="zh-TW" altLang="en-US" sz="1400" b="0" i="0" dirty="0" smtClean="0">
              <a:latin typeface="新細明體"/>
              <a:ea typeface="新細明體"/>
            </a:rPr>
            <a:t>」。</a:t>
          </a:r>
          <a:endParaRPr lang="en-US" altLang="zh-TW" sz="1400" b="0" i="0" dirty="0" smtClean="0">
            <a:latin typeface="新細明體"/>
            <a:ea typeface="新細明體"/>
          </a:endParaRPr>
        </a:p>
        <a:p>
          <a:pPr algn="l"/>
          <a:endParaRPr lang="zh-TW" altLang="en-US" sz="1400" b="0" i="0" dirty="0"/>
        </a:p>
      </dgm:t>
    </dgm:pt>
    <dgm:pt modelId="{79C46052-466E-4894-B4C7-AA21FAE8F6A6}" type="parTrans" cxnId="{FD3F410D-DF1E-4EF9-9208-1C66DD86BBA2}">
      <dgm:prSet/>
      <dgm:spPr/>
      <dgm:t>
        <a:bodyPr/>
        <a:lstStyle/>
        <a:p>
          <a:pPr algn="ctr"/>
          <a:endParaRPr lang="zh-TW" altLang="en-US"/>
        </a:p>
      </dgm:t>
    </dgm:pt>
    <dgm:pt modelId="{369556B4-3C2A-47AA-AD83-08D6F1F44335}" type="sibTrans" cxnId="{FD3F410D-DF1E-4EF9-9208-1C66DD86BBA2}">
      <dgm:prSet/>
      <dgm:spPr/>
      <dgm:t>
        <a:bodyPr/>
        <a:lstStyle/>
        <a:p>
          <a:pPr algn="ctr"/>
          <a:endParaRPr lang="zh-TW" altLang="en-US"/>
        </a:p>
      </dgm:t>
    </dgm:pt>
    <dgm:pt modelId="{DBDDC2A1-CBEC-4FCA-BE41-95DFB4E71779}">
      <dgm:prSet phldrT="[文字]" custT="1"/>
      <dgm:spPr/>
      <dgm:t>
        <a:bodyPr/>
        <a:lstStyle/>
        <a:p>
          <a:pPr algn="ctr"/>
          <a:r>
            <a:rPr lang="zh-TW" altLang="en-US" sz="2400" b="1" dirty="0" smtClean="0">
              <a:solidFill>
                <a:srgbClr val="FFFF00"/>
              </a:solidFill>
            </a:rPr>
            <a:t>千噸石龜</a:t>
          </a:r>
          <a:endParaRPr lang="en-US" altLang="zh-TW" sz="2400" b="1" dirty="0" smtClean="0">
            <a:solidFill>
              <a:srgbClr val="FFFF00"/>
            </a:solidFill>
          </a:endParaRPr>
        </a:p>
        <a:p>
          <a:pPr algn="l"/>
          <a:r>
            <a:rPr lang="en-US" altLang="zh-TW" sz="1300" b="0" i="0" dirty="0" smtClean="0"/>
            <a:t>1.</a:t>
          </a:r>
          <a:r>
            <a:rPr lang="zh-TW" altLang="en-US" sz="1300" b="0" i="0" dirty="0" smtClean="0"/>
            <a:t>位在金針花田間</a:t>
          </a:r>
          <a:endParaRPr lang="en-US" altLang="zh-TW" sz="1300" b="0" i="0" dirty="0" smtClean="0"/>
        </a:p>
        <a:p>
          <a:pPr algn="l"/>
          <a:r>
            <a:rPr lang="en-US" altLang="zh-TW" sz="1300" b="0" i="0" dirty="0" smtClean="0"/>
            <a:t>2.</a:t>
          </a:r>
          <a:r>
            <a:rPr lang="zh-TW" altLang="en-US" sz="1300" b="0" i="0" dirty="0" smtClean="0"/>
            <a:t>自然形成的景觀</a:t>
          </a:r>
          <a:endParaRPr lang="en-US" altLang="zh-TW" sz="1300" b="0" i="0" dirty="0" smtClean="0"/>
        </a:p>
      </dgm:t>
    </dgm:pt>
    <dgm:pt modelId="{C9CC4C6B-B0EE-4B1E-92E7-6450CBB4E7B9}" type="parTrans" cxnId="{4F0AB62E-1D8C-430B-8583-C51357C3CDDF}">
      <dgm:prSet/>
      <dgm:spPr/>
      <dgm:t>
        <a:bodyPr/>
        <a:lstStyle/>
        <a:p>
          <a:pPr algn="ctr"/>
          <a:endParaRPr lang="zh-TW" altLang="en-US"/>
        </a:p>
      </dgm:t>
    </dgm:pt>
    <dgm:pt modelId="{DB887A78-39C6-4292-8B6E-A43052F30248}" type="sibTrans" cxnId="{4F0AB62E-1D8C-430B-8583-C51357C3CDDF}">
      <dgm:prSet/>
      <dgm:spPr/>
      <dgm:t>
        <a:bodyPr/>
        <a:lstStyle/>
        <a:p>
          <a:pPr algn="ctr"/>
          <a:endParaRPr lang="zh-TW" altLang="en-US"/>
        </a:p>
      </dgm:t>
    </dgm:pt>
    <dgm:pt modelId="{1241AF6C-21F7-4BFA-95F5-AF3A49E9ED91}">
      <dgm:prSet phldrT="[文字]" custT="1"/>
      <dgm:spPr/>
      <dgm:t>
        <a:bodyPr/>
        <a:lstStyle/>
        <a:p>
          <a:pPr algn="ctr"/>
          <a:r>
            <a:rPr lang="zh-TW" altLang="en-US" sz="2400" b="1" dirty="0" smtClean="0">
              <a:solidFill>
                <a:srgbClr val="FFFF00"/>
              </a:solidFill>
            </a:rPr>
            <a:t>三巨石</a:t>
          </a:r>
          <a:endParaRPr lang="en-US" altLang="zh-TW" sz="2400" b="1" dirty="0" smtClean="0">
            <a:solidFill>
              <a:srgbClr val="FFFF00"/>
            </a:solidFill>
          </a:endParaRPr>
        </a:p>
        <a:p>
          <a:pPr algn="l"/>
          <a:r>
            <a:rPr lang="en-US" altLang="zh-TW" sz="1400" b="0" i="0" dirty="0" smtClean="0"/>
            <a:t>1.</a:t>
          </a:r>
          <a:r>
            <a:rPr lang="zh-TW" altLang="en-US" sz="1400" b="0" i="0" dirty="0" smtClean="0"/>
            <a:t>由黑色火成岩組成的</a:t>
          </a:r>
          <a:endParaRPr lang="en-US" altLang="zh-TW" sz="1400" b="0" i="0" dirty="0" smtClean="0"/>
        </a:p>
        <a:p>
          <a:pPr algn="l"/>
          <a:r>
            <a:rPr lang="en-US" altLang="zh-TW" sz="1400" b="0" i="0" dirty="0" smtClean="0"/>
            <a:t>2.</a:t>
          </a:r>
          <a:r>
            <a:rPr lang="zh-TW" altLang="en-US" sz="1400" b="0" i="0" dirty="0" smtClean="0"/>
            <a:t>位於金針田中</a:t>
          </a:r>
          <a:endParaRPr lang="en-US" altLang="zh-TW" sz="1400" b="0" i="0" dirty="0" smtClean="0"/>
        </a:p>
        <a:p>
          <a:pPr algn="l"/>
          <a:r>
            <a:rPr lang="en-US" altLang="zh-TW" sz="1400" b="0" i="0" dirty="0" smtClean="0"/>
            <a:t>3.</a:t>
          </a:r>
          <a:r>
            <a:rPr lang="zh-TW" altLang="en-US" sz="1400" b="0" i="0" dirty="0" smtClean="0"/>
            <a:t>自然形成的景觀</a:t>
          </a:r>
          <a:endParaRPr lang="en-US" altLang="zh-TW" sz="1400" b="0" i="0" dirty="0" smtClean="0"/>
        </a:p>
        <a:p>
          <a:pPr algn="ctr"/>
          <a:endParaRPr lang="zh-TW" altLang="en-US" sz="1400" b="1" dirty="0">
            <a:solidFill>
              <a:srgbClr val="FFFF00"/>
            </a:solidFill>
          </a:endParaRPr>
        </a:p>
      </dgm:t>
    </dgm:pt>
    <dgm:pt modelId="{D28839DA-E2F2-4C70-B4EB-E8D270006A49}" type="parTrans" cxnId="{2CAD0F07-3EF0-4BB9-9855-B4A2C5D86C5E}">
      <dgm:prSet/>
      <dgm:spPr/>
      <dgm:t>
        <a:bodyPr/>
        <a:lstStyle/>
        <a:p>
          <a:pPr algn="ctr"/>
          <a:endParaRPr lang="zh-TW" altLang="en-US"/>
        </a:p>
      </dgm:t>
    </dgm:pt>
    <dgm:pt modelId="{CC75E7AA-47BB-4C57-9029-06330210E70D}" type="sibTrans" cxnId="{2CAD0F07-3EF0-4BB9-9855-B4A2C5D86C5E}">
      <dgm:prSet/>
      <dgm:spPr/>
      <dgm:t>
        <a:bodyPr/>
        <a:lstStyle/>
        <a:p>
          <a:pPr algn="ctr"/>
          <a:endParaRPr lang="zh-TW" altLang="en-US"/>
        </a:p>
      </dgm:t>
    </dgm:pt>
    <dgm:pt modelId="{4E2D59D8-750B-433C-8879-6DA94001B360}">
      <dgm:prSet phldrT="[文字]" custT="1"/>
      <dgm:spPr/>
      <dgm:t>
        <a:bodyPr/>
        <a:lstStyle/>
        <a:p>
          <a:pPr algn="ctr"/>
          <a:r>
            <a:rPr lang="zh-TW" altLang="en-US" sz="2400" b="1" dirty="0" smtClean="0">
              <a:solidFill>
                <a:srgbClr val="FFFF00"/>
              </a:solidFill>
            </a:rPr>
            <a:t>汪家古厝</a:t>
          </a:r>
          <a:endParaRPr lang="en-US" altLang="zh-TW" sz="2400" b="1" dirty="0" smtClean="0">
            <a:solidFill>
              <a:srgbClr val="FFFF00"/>
            </a:solidFill>
          </a:endParaRPr>
        </a:p>
        <a:p>
          <a:pPr algn="l"/>
          <a:r>
            <a:rPr lang="en-US" altLang="zh-TW" sz="1300" b="0" i="0" dirty="0" smtClean="0"/>
            <a:t>1.50</a:t>
          </a:r>
          <a:r>
            <a:rPr lang="zh-TW" altLang="en-US" sz="1300" b="0" i="0" dirty="0" smtClean="0"/>
            <a:t>多年歷史</a:t>
          </a:r>
          <a:endParaRPr lang="en-US" altLang="zh-TW" sz="1300" b="0" i="0" dirty="0" smtClean="0"/>
        </a:p>
        <a:p>
          <a:pPr algn="l"/>
          <a:r>
            <a:rPr lang="en-US" altLang="zh-TW" sz="1300" b="0" i="0" dirty="0" smtClean="0"/>
            <a:t>2.</a:t>
          </a:r>
          <a:r>
            <a:rPr lang="zh-TW" altLang="en-US" sz="1300" b="0" i="0" dirty="0" smtClean="0"/>
            <a:t>閩式三合院設計</a:t>
          </a:r>
          <a:endParaRPr lang="en-US" altLang="zh-TW" sz="1300" b="0" i="0" dirty="0" smtClean="0"/>
        </a:p>
        <a:p>
          <a:pPr algn="l"/>
          <a:r>
            <a:rPr lang="en-US" altLang="zh-TW" sz="1300" b="0" i="0" dirty="0" smtClean="0"/>
            <a:t>3.</a:t>
          </a:r>
          <a:r>
            <a:rPr lang="zh-TW" altLang="en-US" sz="1300" b="0" i="0" dirty="0" smtClean="0"/>
            <a:t>觀景台步道</a:t>
          </a:r>
          <a:r>
            <a:rPr lang="zh-TW" altLang="en-US" sz="1300" dirty="0" smtClean="0"/>
            <a:t/>
          </a:r>
          <a:br>
            <a:rPr lang="zh-TW" altLang="en-US" sz="1300" dirty="0" smtClean="0"/>
          </a:br>
          <a:endParaRPr lang="zh-TW" altLang="en-US" sz="1300" b="1" dirty="0">
            <a:solidFill>
              <a:srgbClr val="FFFF00"/>
            </a:solidFill>
          </a:endParaRPr>
        </a:p>
      </dgm:t>
    </dgm:pt>
    <dgm:pt modelId="{604C17A8-A3CD-4E96-BC18-8FFCF37A02DF}" type="parTrans" cxnId="{9CD2342E-6C59-4176-8042-089A9DF687CA}">
      <dgm:prSet/>
      <dgm:spPr/>
      <dgm:t>
        <a:bodyPr/>
        <a:lstStyle/>
        <a:p>
          <a:pPr algn="ctr"/>
          <a:endParaRPr lang="zh-TW" altLang="en-US"/>
        </a:p>
      </dgm:t>
    </dgm:pt>
    <dgm:pt modelId="{AB5A9E7B-F489-4830-BEF5-D298B7E0EA7F}" type="sibTrans" cxnId="{9CD2342E-6C59-4176-8042-089A9DF687CA}">
      <dgm:prSet/>
      <dgm:spPr/>
      <dgm:t>
        <a:bodyPr/>
        <a:lstStyle/>
        <a:p>
          <a:pPr algn="ctr"/>
          <a:endParaRPr lang="zh-TW" altLang="en-US"/>
        </a:p>
      </dgm:t>
    </dgm:pt>
    <dgm:pt modelId="{57356C42-D5D0-4B8B-8119-2F652ED2310D}" type="pres">
      <dgm:prSet presAssocID="{B1E5AB55-C7FF-41AE-BC2B-9CC5A5ADDF9B}" presName="Name0" presStyleCnt="0">
        <dgm:presLayoutVars>
          <dgm:dir/>
          <dgm:resizeHandles val="exact"/>
        </dgm:presLayoutVars>
      </dgm:prSet>
      <dgm:spPr/>
    </dgm:pt>
    <dgm:pt modelId="{83A5652C-3FFA-4A79-A231-267112094513}" type="pres">
      <dgm:prSet presAssocID="{B1E5AB55-C7FF-41AE-BC2B-9CC5A5ADDF9B}" presName="bkgdShp" presStyleLbl="alignAccFollowNode1" presStyleIdx="0" presStyleCnt="1"/>
      <dgm:spPr/>
      <dgm:t>
        <a:bodyPr/>
        <a:lstStyle/>
        <a:p>
          <a:endParaRPr lang="zh-TW" altLang="en-US"/>
        </a:p>
      </dgm:t>
    </dgm:pt>
    <dgm:pt modelId="{29E61A57-D9E9-40E6-BBC6-2D46A96278BC}" type="pres">
      <dgm:prSet presAssocID="{B1E5AB55-C7FF-41AE-BC2B-9CC5A5ADDF9B}" presName="linComp" presStyleCnt="0"/>
      <dgm:spPr/>
    </dgm:pt>
    <dgm:pt modelId="{2049647C-C12D-40B7-B2CC-B45864E2CAB4}" type="pres">
      <dgm:prSet presAssocID="{375BD69A-6D70-4DC4-AE47-A86232FEF8CF}" presName="compNode" presStyleCnt="0"/>
      <dgm:spPr/>
    </dgm:pt>
    <dgm:pt modelId="{9009898F-C3A9-4DA2-991D-2297256245FD}" type="pres">
      <dgm:prSet presAssocID="{375BD69A-6D70-4DC4-AE47-A86232FEF8CF}" presName="node" presStyleLbl="node1" presStyleIdx="0" presStyleCnt="4" custScaleX="120077" custLinFactNeighborX="135" custLinFactNeighborY="3030">
        <dgm:presLayoutVars>
          <dgm:bulletEnabled val="1"/>
        </dgm:presLayoutVars>
      </dgm:prSet>
      <dgm:spPr/>
      <dgm:t>
        <a:bodyPr/>
        <a:lstStyle/>
        <a:p>
          <a:endParaRPr lang="zh-TW" altLang="en-US"/>
        </a:p>
      </dgm:t>
    </dgm:pt>
    <dgm:pt modelId="{D673C46B-DE68-46DE-A509-C63D3508EBEF}" type="pres">
      <dgm:prSet presAssocID="{375BD69A-6D70-4DC4-AE47-A86232FEF8CF}" presName="invisiNode" presStyleLbl="node1" presStyleIdx="0" presStyleCnt="4"/>
      <dgm:spPr/>
    </dgm:pt>
    <dgm:pt modelId="{34B9D5F1-F46B-4618-81F8-CA74DB031885}" type="pres">
      <dgm:prSet presAssocID="{375BD69A-6D70-4DC4-AE47-A86232FEF8CF}" presName="imagNode" presStyleLbl="fgImgPlace1" presStyleIdx="0" presStyleCnt="4" custScaleX="115089" custScaleY="104040"/>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CED98160-F319-449F-A0F8-8E183FB24D75}" type="pres">
      <dgm:prSet presAssocID="{369556B4-3C2A-47AA-AD83-08D6F1F44335}" presName="sibTrans" presStyleLbl="sibTrans2D1" presStyleIdx="0" presStyleCnt="0"/>
      <dgm:spPr/>
      <dgm:t>
        <a:bodyPr/>
        <a:lstStyle/>
        <a:p>
          <a:endParaRPr lang="zh-TW" altLang="en-US"/>
        </a:p>
      </dgm:t>
    </dgm:pt>
    <dgm:pt modelId="{1184F75B-0B03-4807-B395-12A54C6CEF3B}" type="pres">
      <dgm:prSet presAssocID="{DBDDC2A1-CBEC-4FCA-BE41-95DFB4E71779}" presName="compNode" presStyleCnt="0"/>
      <dgm:spPr/>
    </dgm:pt>
    <dgm:pt modelId="{EE677365-DC53-44D7-B1B5-B4FC566C46BF}" type="pres">
      <dgm:prSet presAssocID="{DBDDC2A1-CBEC-4FCA-BE41-95DFB4E71779}" presName="node" presStyleLbl="node1" presStyleIdx="1" presStyleCnt="4" custScaleX="115210">
        <dgm:presLayoutVars>
          <dgm:bulletEnabled val="1"/>
        </dgm:presLayoutVars>
      </dgm:prSet>
      <dgm:spPr/>
      <dgm:t>
        <a:bodyPr/>
        <a:lstStyle/>
        <a:p>
          <a:endParaRPr lang="zh-TW" altLang="en-US"/>
        </a:p>
      </dgm:t>
    </dgm:pt>
    <dgm:pt modelId="{904A08DF-0502-46EE-A41C-6D81B0762058}" type="pres">
      <dgm:prSet presAssocID="{DBDDC2A1-CBEC-4FCA-BE41-95DFB4E71779}" presName="invisiNode" presStyleLbl="node1" presStyleIdx="1" presStyleCnt="4"/>
      <dgm:spPr/>
    </dgm:pt>
    <dgm:pt modelId="{A7BFBE23-F908-4FBE-BEF2-4460FBAF67A4}" type="pres">
      <dgm:prSet presAssocID="{DBDDC2A1-CBEC-4FCA-BE41-95DFB4E71779}" presName="imagNode" presStyleLbl="fgImgPlace1" presStyleIdx="1" presStyleCnt="4" custScaleX="119090" custScaleY="104040"/>
      <dgm:spPr>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dgm:spPr>
    </dgm:pt>
    <dgm:pt modelId="{61A30068-3A09-42B2-8439-ED342B95D934}" type="pres">
      <dgm:prSet presAssocID="{DB887A78-39C6-4292-8B6E-A43052F30248}" presName="sibTrans" presStyleLbl="sibTrans2D1" presStyleIdx="0" presStyleCnt="0"/>
      <dgm:spPr/>
      <dgm:t>
        <a:bodyPr/>
        <a:lstStyle/>
        <a:p>
          <a:endParaRPr lang="zh-TW" altLang="en-US"/>
        </a:p>
      </dgm:t>
    </dgm:pt>
    <dgm:pt modelId="{B0E10B40-2B8A-4DCF-AF5F-FA5511F9BA2D}" type="pres">
      <dgm:prSet presAssocID="{1241AF6C-21F7-4BFA-95F5-AF3A49E9ED91}" presName="compNode" presStyleCnt="0"/>
      <dgm:spPr/>
    </dgm:pt>
    <dgm:pt modelId="{50E605FC-1B09-4E76-8AD1-57F3FEDB8EE1}" type="pres">
      <dgm:prSet presAssocID="{1241AF6C-21F7-4BFA-95F5-AF3A49E9ED91}" presName="node" presStyleLbl="node1" presStyleIdx="2" presStyleCnt="4" custScaleX="113690">
        <dgm:presLayoutVars>
          <dgm:bulletEnabled val="1"/>
        </dgm:presLayoutVars>
      </dgm:prSet>
      <dgm:spPr/>
      <dgm:t>
        <a:bodyPr/>
        <a:lstStyle/>
        <a:p>
          <a:endParaRPr lang="zh-TW" altLang="en-US"/>
        </a:p>
      </dgm:t>
    </dgm:pt>
    <dgm:pt modelId="{275855C3-8920-40F0-A74E-C1253984C109}" type="pres">
      <dgm:prSet presAssocID="{1241AF6C-21F7-4BFA-95F5-AF3A49E9ED91}" presName="invisiNode" presStyleLbl="node1" presStyleIdx="2" presStyleCnt="4"/>
      <dgm:spPr/>
    </dgm:pt>
    <dgm:pt modelId="{0A1C4F35-2086-4F7F-AC58-BF4D1E01F04D}" type="pres">
      <dgm:prSet presAssocID="{1241AF6C-21F7-4BFA-95F5-AF3A49E9ED91}" presName="imagNode" presStyleLbl="fgImgPlace1" presStyleIdx="2" presStyleCnt="4" custScaleX="117278" custScaleY="104040"/>
      <dgm:spPr>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dgm:spPr>
    </dgm:pt>
    <dgm:pt modelId="{064A3112-5FEC-4711-809E-2744178E5FAE}" type="pres">
      <dgm:prSet presAssocID="{CC75E7AA-47BB-4C57-9029-06330210E70D}" presName="sibTrans" presStyleLbl="sibTrans2D1" presStyleIdx="0" presStyleCnt="0"/>
      <dgm:spPr/>
      <dgm:t>
        <a:bodyPr/>
        <a:lstStyle/>
        <a:p>
          <a:endParaRPr lang="zh-TW" altLang="en-US"/>
        </a:p>
      </dgm:t>
    </dgm:pt>
    <dgm:pt modelId="{1CDC053E-3BFA-4B6A-8EBA-997FB73F3584}" type="pres">
      <dgm:prSet presAssocID="{4E2D59D8-750B-433C-8879-6DA94001B360}" presName="compNode" presStyleCnt="0"/>
      <dgm:spPr/>
    </dgm:pt>
    <dgm:pt modelId="{37FE3EC7-FE25-498A-A621-7E4366FDE87E}" type="pres">
      <dgm:prSet presAssocID="{4E2D59D8-750B-433C-8879-6DA94001B360}" presName="node" presStyleLbl="node1" presStyleIdx="3" presStyleCnt="4" custScaleX="115070">
        <dgm:presLayoutVars>
          <dgm:bulletEnabled val="1"/>
        </dgm:presLayoutVars>
      </dgm:prSet>
      <dgm:spPr/>
      <dgm:t>
        <a:bodyPr/>
        <a:lstStyle/>
        <a:p>
          <a:endParaRPr lang="zh-TW" altLang="en-US"/>
        </a:p>
      </dgm:t>
    </dgm:pt>
    <dgm:pt modelId="{E459E20C-A8F1-48FD-A188-1533E2F54C1B}" type="pres">
      <dgm:prSet presAssocID="{4E2D59D8-750B-433C-8879-6DA94001B360}" presName="invisiNode" presStyleLbl="node1" presStyleIdx="3" presStyleCnt="4"/>
      <dgm:spPr/>
    </dgm:pt>
    <dgm:pt modelId="{A4EFF493-8100-41FC-AC9B-46F6BEA45FB4}" type="pres">
      <dgm:prSet presAssocID="{4E2D59D8-750B-433C-8879-6DA94001B360}" presName="imagNode" presStyleLbl="fgImgPlace1" presStyleIdx="3" presStyleCnt="4" custScaleX="111598" custScaleY="10404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2000" r="-32000"/>
          </a:stretch>
        </a:blipFill>
      </dgm:spPr>
    </dgm:pt>
  </dgm:ptLst>
  <dgm:cxnLst>
    <dgm:cxn modelId="{F9D80EFE-35F0-457A-AB3D-2303A9597091}" type="presOf" srcId="{B1E5AB55-C7FF-41AE-BC2B-9CC5A5ADDF9B}" destId="{57356C42-D5D0-4B8B-8119-2F652ED2310D}" srcOrd="0" destOrd="0" presId="urn:microsoft.com/office/officeart/2005/8/layout/pList2"/>
    <dgm:cxn modelId="{FD3F410D-DF1E-4EF9-9208-1C66DD86BBA2}" srcId="{B1E5AB55-C7FF-41AE-BC2B-9CC5A5ADDF9B}" destId="{375BD69A-6D70-4DC4-AE47-A86232FEF8CF}" srcOrd="0" destOrd="0" parTransId="{79C46052-466E-4894-B4C7-AA21FAE8F6A6}" sibTransId="{369556B4-3C2A-47AA-AD83-08D6F1F44335}"/>
    <dgm:cxn modelId="{97B8A4CB-142C-4E93-9B01-DAFF2517AB4E}" type="presOf" srcId="{375BD69A-6D70-4DC4-AE47-A86232FEF8CF}" destId="{9009898F-C3A9-4DA2-991D-2297256245FD}" srcOrd="0" destOrd="0" presId="urn:microsoft.com/office/officeart/2005/8/layout/pList2"/>
    <dgm:cxn modelId="{9CD2342E-6C59-4176-8042-089A9DF687CA}" srcId="{B1E5AB55-C7FF-41AE-BC2B-9CC5A5ADDF9B}" destId="{4E2D59D8-750B-433C-8879-6DA94001B360}" srcOrd="3" destOrd="0" parTransId="{604C17A8-A3CD-4E96-BC18-8FFCF37A02DF}" sibTransId="{AB5A9E7B-F489-4830-BEF5-D298B7E0EA7F}"/>
    <dgm:cxn modelId="{2CAD0F07-3EF0-4BB9-9855-B4A2C5D86C5E}" srcId="{B1E5AB55-C7FF-41AE-BC2B-9CC5A5ADDF9B}" destId="{1241AF6C-21F7-4BFA-95F5-AF3A49E9ED91}" srcOrd="2" destOrd="0" parTransId="{D28839DA-E2F2-4C70-B4EB-E8D270006A49}" sibTransId="{CC75E7AA-47BB-4C57-9029-06330210E70D}"/>
    <dgm:cxn modelId="{02A723A6-8D4E-4D3C-80D0-15D9CE6228ED}" type="presOf" srcId="{1241AF6C-21F7-4BFA-95F5-AF3A49E9ED91}" destId="{50E605FC-1B09-4E76-8AD1-57F3FEDB8EE1}" srcOrd="0" destOrd="0" presId="urn:microsoft.com/office/officeart/2005/8/layout/pList2"/>
    <dgm:cxn modelId="{29101D52-837D-4804-9AC9-DB5BFF43AFDA}" type="presOf" srcId="{369556B4-3C2A-47AA-AD83-08D6F1F44335}" destId="{CED98160-F319-449F-A0F8-8E183FB24D75}" srcOrd="0" destOrd="0" presId="urn:microsoft.com/office/officeart/2005/8/layout/pList2"/>
    <dgm:cxn modelId="{5C944179-06F4-4669-A379-FCA88150BDB7}" type="presOf" srcId="{DB887A78-39C6-4292-8B6E-A43052F30248}" destId="{61A30068-3A09-42B2-8439-ED342B95D934}" srcOrd="0" destOrd="0" presId="urn:microsoft.com/office/officeart/2005/8/layout/pList2"/>
    <dgm:cxn modelId="{7D295B13-6FD9-4D3D-9F61-8378163AA55C}" type="presOf" srcId="{4E2D59D8-750B-433C-8879-6DA94001B360}" destId="{37FE3EC7-FE25-498A-A621-7E4366FDE87E}" srcOrd="0" destOrd="0" presId="urn:microsoft.com/office/officeart/2005/8/layout/pList2"/>
    <dgm:cxn modelId="{3E70DC89-C1DE-406D-8F32-8AB20B55DD85}" type="presOf" srcId="{CC75E7AA-47BB-4C57-9029-06330210E70D}" destId="{064A3112-5FEC-4711-809E-2744178E5FAE}" srcOrd="0" destOrd="0" presId="urn:microsoft.com/office/officeart/2005/8/layout/pList2"/>
    <dgm:cxn modelId="{4F0AB62E-1D8C-430B-8583-C51357C3CDDF}" srcId="{B1E5AB55-C7FF-41AE-BC2B-9CC5A5ADDF9B}" destId="{DBDDC2A1-CBEC-4FCA-BE41-95DFB4E71779}" srcOrd="1" destOrd="0" parTransId="{C9CC4C6B-B0EE-4B1E-92E7-6450CBB4E7B9}" sibTransId="{DB887A78-39C6-4292-8B6E-A43052F30248}"/>
    <dgm:cxn modelId="{B7E2D420-4D7B-494C-B773-F771386587F8}" type="presOf" srcId="{DBDDC2A1-CBEC-4FCA-BE41-95DFB4E71779}" destId="{EE677365-DC53-44D7-B1B5-B4FC566C46BF}" srcOrd="0" destOrd="0" presId="urn:microsoft.com/office/officeart/2005/8/layout/pList2"/>
    <dgm:cxn modelId="{4713B13C-EB5D-40B8-8EF8-E12576E00A63}" type="presParOf" srcId="{57356C42-D5D0-4B8B-8119-2F652ED2310D}" destId="{83A5652C-3FFA-4A79-A231-267112094513}" srcOrd="0" destOrd="0" presId="urn:microsoft.com/office/officeart/2005/8/layout/pList2"/>
    <dgm:cxn modelId="{9C4EE6F3-B839-4937-9128-9D3B3A9F9621}" type="presParOf" srcId="{57356C42-D5D0-4B8B-8119-2F652ED2310D}" destId="{29E61A57-D9E9-40E6-BBC6-2D46A96278BC}" srcOrd="1" destOrd="0" presId="urn:microsoft.com/office/officeart/2005/8/layout/pList2"/>
    <dgm:cxn modelId="{4CF34346-3E17-471B-A5C4-0C41310A36B2}" type="presParOf" srcId="{29E61A57-D9E9-40E6-BBC6-2D46A96278BC}" destId="{2049647C-C12D-40B7-B2CC-B45864E2CAB4}" srcOrd="0" destOrd="0" presId="urn:microsoft.com/office/officeart/2005/8/layout/pList2"/>
    <dgm:cxn modelId="{7F215645-F7E3-46DE-8CF0-5892A1177D7C}" type="presParOf" srcId="{2049647C-C12D-40B7-B2CC-B45864E2CAB4}" destId="{9009898F-C3A9-4DA2-991D-2297256245FD}" srcOrd="0" destOrd="0" presId="urn:microsoft.com/office/officeart/2005/8/layout/pList2"/>
    <dgm:cxn modelId="{EEC10537-BB6E-41AE-9BB1-642D4C91E953}" type="presParOf" srcId="{2049647C-C12D-40B7-B2CC-B45864E2CAB4}" destId="{D673C46B-DE68-46DE-A509-C63D3508EBEF}" srcOrd="1" destOrd="0" presId="urn:microsoft.com/office/officeart/2005/8/layout/pList2"/>
    <dgm:cxn modelId="{016987E9-2733-49D7-B3B7-A566750AE9FB}" type="presParOf" srcId="{2049647C-C12D-40B7-B2CC-B45864E2CAB4}" destId="{34B9D5F1-F46B-4618-81F8-CA74DB031885}" srcOrd="2" destOrd="0" presId="urn:microsoft.com/office/officeart/2005/8/layout/pList2"/>
    <dgm:cxn modelId="{DDD2A07F-0C98-40EE-AED6-23630568BA20}" type="presParOf" srcId="{29E61A57-D9E9-40E6-BBC6-2D46A96278BC}" destId="{CED98160-F319-449F-A0F8-8E183FB24D75}" srcOrd="1" destOrd="0" presId="urn:microsoft.com/office/officeart/2005/8/layout/pList2"/>
    <dgm:cxn modelId="{693DAA17-5F63-42DC-A9AC-E14E014B7655}" type="presParOf" srcId="{29E61A57-D9E9-40E6-BBC6-2D46A96278BC}" destId="{1184F75B-0B03-4807-B395-12A54C6CEF3B}" srcOrd="2" destOrd="0" presId="urn:microsoft.com/office/officeart/2005/8/layout/pList2"/>
    <dgm:cxn modelId="{9D856A79-77A8-44E6-8A56-B55D3F41F08F}" type="presParOf" srcId="{1184F75B-0B03-4807-B395-12A54C6CEF3B}" destId="{EE677365-DC53-44D7-B1B5-B4FC566C46BF}" srcOrd="0" destOrd="0" presId="urn:microsoft.com/office/officeart/2005/8/layout/pList2"/>
    <dgm:cxn modelId="{B148EA73-E981-4D96-8A5F-7D7A4FBC1F60}" type="presParOf" srcId="{1184F75B-0B03-4807-B395-12A54C6CEF3B}" destId="{904A08DF-0502-46EE-A41C-6D81B0762058}" srcOrd="1" destOrd="0" presId="urn:microsoft.com/office/officeart/2005/8/layout/pList2"/>
    <dgm:cxn modelId="{D06453B4-5545-4081-8421-9701A56F7CAB}" type="presParOf" srcId="{1184F75B-0B03-4807-B395-12A54C6CEF3B}" destId="{A7BFBE23-F908-4FBE-BEF2-4460FBAF67A4}" srcOrd="2" destOrd="0" presId="urn:microsoft.com/office/officeart/2005/8/layout/pList2"/>
    <dgm:cxn modelId="{A7E34EB9-870E-41CA-8CD3-82B091C6DAE2}" type="presParOf" srcId="{29E61A57-D9E9-40E6-BBC6-2D46A96278BC}" destId="{61A30068-3A09-42B2-8439-ED342B95D934}" srcOrd="3" destOrd="0" presId="urn:microsoft.com/office/officeart/2005/8/layout/pList2"/>
    <dgm:cxn modelId="{823E5890-F466-408C-B124-AFA7C794E2EC}" type="presParOf" srcId="{29E61A57-D9E9-40E6-BBC6-2D46A96278BC}" destId="{B0E10B40-2B8A-4DCF-AF5F-FA5511F9BA2D}" srcOrd="4" destOrd="0" presId="urn:microsoft.com/office/officeart/2005/8/layout/pList2"/>
    <dgm:cxn modelId="{EDA67D14-E01A-4FC0-8124-6B729D35B038}" type="presParOf" srcId="{B0E10B40-2B8A-4DCF-AF5F-FA5511F9BA2D}" destId="{50E605FC-1B09-4E76-8AD1-57F3FEDB8EE1}" srcOrd="0" destOrd="0" presId="urn:microsoft.com/office/officeart/2005/8/layout/pList2"/>
    <dgm:cxn modelId="{F8B3E1E4-6E69-4F01-B63B-58D377DCEFF3}" type="presParOf" srcId="{B0E10B40-2B8A-4DCF-AF5F-FA5511F9BA2D}" destId="{275855C3-8920-40F0-A74E-C1253984C109}" srcOrd="1" destOrd="0" presId="urn:microsoft.com/office/officeart/2005/8/layout/pList2"/>
    <dgm:cxn modelId="{52610E3C-F052-4BE3-B364-997D0F658615}" type="presParOf" srcId="{B0E10B40-2B8A-4DCF-AF5F-FA5511F9BA2D}" destId="{0A1C4F35-2086-4F7F-AC58-BF4D1E01F04D}" srcOrd="2" destOrd="0" presId="urn:microsoft.com/office/officeart/2005/8/layout/pList2"/>
    <dgm:cxn modelId="{761E218D-71E1-4242-A775-EEE98B33128A}" type="presParOf" srcId="{29E61A57-D9E9-40E6-BBC6-2D46A96278BC}" destId="{064A3112-5FEC-4711-809E-2744178E5FAE}" srcOrd="5" destOrd="0" presId="urn:microsoft.com/office/officeart/2005/8/layout/pList2"/>
    <dgm:cxn modelId="{F07D187F-AE7F-4DBA-9022-EF1C0F1B3097}" type="presParOf" srcId="{29E61A57-D9E9-40E6-BBC6-2D46A96278BC}" destId="{1CDC053E-3BFA-4B6A-8EBA-997FB73F3584}" srcOrd="6" destOrd="0" presId="urn:microsoft.com/office/officeart/2005/8/layout/pList2"/>
    <dgm:cxn modelId="{C975E954-B4FF-4EF6-B937-504E3CA5C77D}" type="presParOf" srcId="{1CDC053E-3BFA-4B6A-8EBA-997FB73F3584}" destId="{37FE3EC7-FE25-498A-A621-7E4366FDE87E}" srcOrd="0" destOrd="0" presId="urn:microsoft.com/office/officeart/2005/8/layout/pList2"/>
    <dgm:cxn modelId="{A46A46DC-D098-45BA-809B-B92EE38C5C76}" type="presParOf" srcId="{1CDC053E-3BFA-4B6A-8EBA-997FB73F3584}" destId="{E459E20C-A8F1-48FD-A188-1533E2F54C1B}" srcOrd="1" destOrd="0" presId="urn:microsoft.com/office/officeart/2005/8/layout/pList2"/>
    <dgm:cxn modelId="{1D67AD43-0DE3-4037-B779-B1CD43E31371}" type="presParOf" srcId="{1CDC053E-3BFA-4B6A-8EBA-997FB73F3584}" destId="{A4EFF493-8100-41FC-AC9B-46F6BEA45FB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154922-D472-4499-A071-B0280DE10F0F}" type="doc">
      <dgm:prSet loTypeId="urn:microsoft.com/office/officeart/2008/layout/HorizontalMultiLevelHierarchy" loCatId="hierarchy" qsTypeId="urn:microsoft.com/office/officeart/2005/8/quickstyle/simple5" qsCatId="simple" csTypeId="urn:microsoft.com/office/officeart/2005/8/colors/colorful5" csCatId="colorful" phldr="1"/>
      <dgm:spPr/>
      <dgm:t>
        <a:bodyPr/>
        <a:lstStyle/>
        <a:p>
          <a:endParaRPr lang="zh-TW" altLang="en-US"/>
        </a:p>
      </dgm:t>
    </dgm:pt>
    <dgm:pt modelId="{6B3D508F-98A8-444F-A170-9EB706F64451}">
      <dgm:prSet phldrT="[文字]"/>
      <dgm:spPr/>
      <dgm:t>
        <a:bodyPr/>
        <a:lstStyle/>
        <a:p>
          <a:r>
            <a:rPr lang="zh-TW" altLang="en-US" dirty="0" smtClean="0"/>
            <a:t>金針農產</a:t>
          </a:r>
          <a:endParaRPr lang="zh-TW" altLang="en-US" dirty="0"/>
        </a:p>
      </dgm:t>
    </dgm:pt>
    <dgm:pt modelId="{975B42A2-FF46-402E-BA23-75A1B72BBF15}" type="parTrans" cxnId="{7FA32820-097F-4BB4-BFB0-933EA60DF052}">
      <dgm:prSet/>
      <dgm:spPr/>
      <dgm:t>
        <a:bodyPr/>
        <a:lstStyle/>
        <a:p>
          <a:endParaRPr lang="zh-TW" altLang="en-US"/>
        </a:p>
      </dgm:t>
    </dgm:pt>
    <dgm:pt modelId="{F478E9FA-45A2-4352-A6F2-14A2A1E41325}" type="sibTrans" cxnId="{7FA32820-097F-4BB4-BFB0-933EA60DF052}">
      <dgm:prSet/>
      <dgm:spPr/>
      <dgm:t>
        <a:bodyPr/>
        <a:lstStyle/>
        <a:p>
          <a:endParaRPr lang="zh-TW" altLang="en-US"/>
        </a:p>
      </dgm:t>
    </dgm:pt>
    <dgm:pt modelId="{DDAF8933-184D-4812-89F6-04CCAF5189F3}">
      <dgm:prSet phldrT="[文字]"/>
      <dgm:spPr/>
      <dgm:t>
        <a:bodyPr/>
        <a:lstStyle/>
        <a:p>
          <a:r>
            <a:rPr lang="zh-TW" altLang="en-US" dirty="0" smtClean="0"/>
            <a:t>自產農產品</a:t>
          </a:r>
          <a:endParaRPr lang="en-US" altLang="zh-TW" dirty="0" smtClean="0"/>
        </a:p>
      </dgm:t>
    </dgm:pt>
    <dgm:pt modelId="{7F30AF45-F935-4448-B46F-06504A93EC64}" type="parTrans" cxnId="{2A8287B8-119F-40CC-A497-0DF4740AC904}">
      <dgm:prSet/>
      <dgm:spPr/>
      <dgm:t>
        <a:bodyPr/>
        <a:lstStyle/>
        <a:p>
          <a:endParaRPr lang="zh-TW" altLang="en-US"/>
        </a:p>
      </dgm:t>
    </dgm:pt>
    <dgm:pt modelId="{693E2E7B-74F9-4F35-B200-9635A80F79FC}" type="sibTrans" cxnId="{2A8287B8-119F-40CC-A497-0DF4740AC904}">
      <dgm:prSet/>
      <dgm:spPr/>
      <dgm:t>
        <a:bodyPr/>
        <a:lstStyle/>
        <a:p>
          <a:endParaRPr lang="zh-TW" altLang="en-US"/>
        </a:p>
      </dgm:t>
    </dgm:pt>
    <dgm:pt modelId="{C74F207C-4FA3-4F8D-AD0F-CD208DF914E7}">
      <dgm:prSet phldrT="[文字]"/>
      <dgm:spPr/>
      <dgm:t>
        <a:bodyPr/>
        <a:lstStyle/>
        <a:p>
          <a:r>
            <a:rPr lang="zh-TW" altLang="en-US" dirty="0" smtClean="0"/>
            <a:t>網路商店 </a:t>
          </a:r>
          <a:endParaRPr lang="zh-TW" altLang="en-US" dirty="0"/>
        </a:p>
      </dgm:t>
    </dgm:pt>
    <dgm:pt modelId="{59D891ED-7865-4F2F-9B1F-669487B6C120}" type="parTrans" cxnId="{A01A080C-C4B5-44BC-A00D-34DD05C08E9B}">
      <dgm:prSet/>
      <dgm:spPr/>
      <dgm:t>
        <a:bodyPr/>
        <a:lstStyle/>
        <a:p>
          <a:endParaRPr lang="zh-TW" altLang="en-US"/>
        </a:p>
      </dgm:t>
    </dgm:pt>
    <dgm:pt modelId="{B345CBBD-E73F-4953-913C-5E8B6C5E29D4}" type="sibTrans" cxnId="{A01A080C-C4B5-44BC-A00D-34DD05C08E9B}">
      <dgm:prSet/>
      <dgm:spPr/>
      <dgm:t>
        <a:bodyPr/>
        <a:lstStyle/>
        <a:p>
          <a:endParaRPr lang="zh-TW" altLang="en-US"/>
        </a:p>
      </dgm:t>
    </dgm:pt>
    <dgm:pt modelId="{8AADEC0C-1782-498A-B52F-AD74A663CA28}">
      <dgm:prSet phldrT="[文字]"/>
      <dgm:spPr/>
      <dgm:t>
        <a:bodyPr/>
        <a:lstStyle/>
        <a:p>
          <a:r>
            <a:rPr lang="zh-TW" altLang="en-US" dirty="0" smtClean="0"/>
            <a:t>結合</a:t>
          </a:r>
          <a:r>
            <a:rPr lang="en-US" altLang="zh-TW" dirty="0" smtClean="0"/>
            <a:t>QR-code</a:t>
          </a:r>
          <a:endParaRPr lang="zh-TW" altLang="en-US" dirty="0"/>
        </a:p>
      </dgm:t>
    </dgm:pt>
    <dgm:pt modelId="{CED0BA69-2E90-4951-AC83-DDB3855662B7}" type="parTrans" cxnId="{B9C6CCE2-3638-4A45-8D6E-B379823CC7F0}">
      <dgm:prSet/>
      <dgm:spPr/>
      <dgm:t>
        <a:bodyPr/>
        <a:lstStyle/>
        <a:p>
          <a:endParaRPr lang="zh-TW" altLang="en-US"/>
        </a:p>
      </dgm:t>
    </dgm:pt>
    <dgm:pt modelId="{E25CE8B3-CA28-41C4-9F81-F73E3B09A871}" type="sibTrans" cxnId="{B9C6CCE2-3638-4A45-8D6E-B379823CC7F0}">
      <dgm:prSet/>
      <dgm:spPr/>
      <dgm:t>
        <a:bodyPr/>
        <a:lstStyle/>
        <a:p>
          <a:endParaRPr lang="zh-TW" altLang="en-US"/>
        </a:p>
      </dgm:t>
    </dgm:pt>
    <dgm:pt modelId="{69220C5D-89C5-4C82-A68D-79BDA8718ABF}" type="pres">
      <dgm:prSet presAssocID="{65154922-D472-4499-A071-B0280DE10F0F}" presName="Name0" presStyleCnt="0">
        <dgm:presLayoutVars>
          <dgm:chPref val="1"/>
          <dgm:dir/>
          <dgm:animOne val="branch"/>
          <dgm:animLvl val="lvl"/>
          <dgm:resizeHandles val="exact"/>
        </dgm:presLayoutVars>
      </dgm:prSet>
      <dgm:spPr/>
      <dgm:t>
        <a:bodyPr/>
        <a:lstStyle/>
        <a:p>
          <a:endParaRPr lang="zh-TW" altLang="en-US"/>
        </a:p>
      </dgm:t>
    </dgm:pt>
    <dgm:pt modelId="{919EE888-8C2B-4B17-800F-996E87D8532F}" type="pres">
      <dgm:prSet presAssocID="{6B3D508F-98A8-444F-A170-9EB706F64451}" presName="root1" presStyleCnt="0"/>
      <dgm:spPr/>
    </dgm:pt>
    <dgm:pt modelId="{DB25E0A3-E6AC-439C-B430-8B3777DF8082}" type="pres">
      <dgm:prSet presAssocID="{6B3D508F-98A8-444F-A170-9EB706F64451}" presName="LevelOneTextNode" presStyleLbl="node0" presStyleIdx="0" presStyleCnt="1" custAng="5400000" custScaleY="64741" custLinFactNeighborX="-63451" custLinFactNeighborY="-1864">
        <dgm:presLayoutVars>
          <dgm:chPref val="3"/>
        </dgm:presLayoutVars>
      </dgm:prSet>
      <dgm:spPr/>
      <dgm:t>
        <a:bodyPr/>
        <a:lstStyle/>
        <a:p>
          <a:endParaRPr lang="zh-TW" altLang="en-US"/>
        </a:p>
      </dgm:t>
    </dgm:pt>
    <dgm:pt modelId="{8ACB1ABA-5EDD-4018-95B0-4968D970FDA4}" type="pres">
      <dgm:prSet presAssocID="{6B3D508F-98A8-444F-A170-9EB706F64451}" presName="level2hierChild" presStyleCnt="0"/>
      <dgm:spPr/>
    </dgm:pt>
    <dgm:pt modelId="{D18864D3-DC40-4EF8-B8D1-8C91E6F5EF0B}" type="pres">
      <dgm:prSet presAssocID="{7F30AF45-F935-4448-B46F-06504A93EC64}" presName="conn2-1" presStyleLbl="parChTrans1D2" presStyleIdx="0" presStyleCnt="3"/>
      <dgm:spPr/>
      <dgm:t>
        <a:bodyPr/>
        <a:lstStyle/>
        <a:p>
          <a:endParaRPr lang="zh-TW" altLang="en-US"/>
        </a:p>
      </dgm:t>
    </dgm:pt>
    <dgm:pt modelId="{174C27EA-60D0-439B-8B0A-068A9A1D70DB}" type="pres">
      <dgm:prSet presAssocID="{7F30AF45-F935-4448-B46F-06504A93EC64}" presName="connTx" presStyleLbl="parChTrans1D2" presStyleIdx="0" presStyleCnt="3"/>
      <dgm:spPr/>
      <dgm:t>
        <a:bodyPr/>
        <a:lstStyle/>
        <a:p>
          <a:endParaRPr lang="zh-TW" altLang="en-US"/>
        </a:p>
      </dgm:t>
    </dgm:pt>
    <dgm:pt modelId="{8D43A3C7-9FE7-436A-983F-EBD96B2010E5}" type="pres">
      <dgm:prSet presAssocID="{DDAF8933-184D-4812-89F6-04CCAF5189F3}" presName="root2" presStyleCnt="0"/>
      <dgm:spPr/>
    </dgm:pt>
    <dgm:pt modelId="{AF1EF302-9D1E-4C13-B76C-52C4F882DC91}" type="pres">
      <dgm:prSet presAssocID="{DDAF8933-184D-4812-89F6-04CCAF5189F3}" presName="LevelTwoTextNode" presStyleLbl="node2" presStyleIdx="0" presStyleCnt="3" custLinFactNeighborX="42990" custLinFactNeighborY="-40311">
        <dgm:presLayoutVars>
          <dgm:chPref val="3"/>
        </dgm:presLayoutVars>
      </dgm:prSet>
      <dgm:spPr/>
      <dgm:t>
        <a:bodyPr/>
        <a:lstStyle/>
        <a:p>
          <a:endParaRPr lang="zh-TW" altLang="en-US"/>
        </a:p>
      </dgm:t>
    </dgm:pt>
    <dgm:pt modelId="{E49B9607-2CDB-4A63-9263-11A0C72E26E5}" type="pres">
      <dgm:prSet presAssocID="{DDAF8933-184D-4812-89F6-04CCAF5189F3}" presName="level3hierChild" presStyleCnt="0"/>
      <dgm:spPr/>
    </dgm:pt>
    <dgm:pt modelId="{85DD2692-A43E-4A25-A71F-4C52DB108D46}" type="pres">
      <dgm:prSet presAssocID="{59D891ED-7865-4F2F-9B1F-669487B6C120}" presName="conn2-1" presStyleLbl="parChTrans1D2" presStyleIdx="1" presStyleCnt="3"/>
      <dgm:spPr/>
      <dgm:t>
        <a:bodyPr/>
        <a:lstStyle/>
        <a:p>
          <a:endParaRPr lang="zh-TW" altLang="en-US"/>
        </a:p>
      </dgm:t>
    </dgm:pt>
    <dgm:pt modelId="{CDE94530-8D5D-4E94-9912-933D9CA7D116}" type="pres">
      <dgm:prSet presAssocID="{59D891ED-7865-4F2F-9B1F-669487B6C120}" presName="connTx" presStyleLbl="parChTrans1D2" presStyleIdx="1" presStyleCnt="3"/>
      <dgm:spPr/>
      <dgm:t>
        <a:bodyPr/>
        <a:lstStyle/>
        <a:p>
          <a:endParaRPr lang="zh-TW" altLang="en-US"/>
        </a:p>
      </dgm:t>
    </dgm:pt>
    <dgm:pt modelId="{E9CB7F83-8841-47AA-9933-61752AC0B078}" type="pres">
      <dgm:prSet presAssocID="{C74F207C-4FA3-4F8D-AD0F-CD208DF914E7}" presName="root2" presStyleCnt="0"/>
      <dgm:spPr/>
    </dgm:pt>
    <dgm:pt modelId="{7C401E3D-701C-4774-A02B-76CE86D1D1EF}" type="pres">
      <dgm:prSet presAssocID="{C74F207C-4FA3-4F8D-AD0F-CD208DF914E7}" presName="LevelTwoTextNode" presStyleLbl="node2" presStyleIdx="1" presStyleCnt="3" custScaleX="96930" custLinFactNeighborX="42702" custLinFactNeighborY="-9809">
        <dgm:presLayoutVars>
          <dgm:chPref val="3"/>
        </dgm:presLayoutVars>
      </dgm:prSet>
      <dgm:spPr/>
      <dgm:t>
        <a:bodyPr/>
        <a:lstStyle/>
        <a:p>
          <a:endParaRPr lang="zh-TW" altLang="en-US"/>
        </a:p>
      </dgm:t>
    </dgm:pt>
    <dgm:pt modelId="{D662C7D2-A4BD-401E-9732-CDB244F6B6F5}" type="pres">
      <dgm:prSet presAssocID="{C74F207C-4FA3-4F8D-AD0F-CD208DF914E7}" presName="level3hierChild" presStyleCnt="0"/>
      <dgm:spPr/>
    </dgm:pt>
    <dgm:pt modelId="{0F5AB500-1A54-4407-A7AC-CAEC4DFAD0E6}" type="pres">
      <dgm:prSet presAssocID="{CED0BA69-2E90-4951-AC83-DDB3855662B7}" presName="conn2-1" presStyleLbl="parChTrans1D2" presStyleIdx="2" presStyleCnt="3"/>
      <dgm:spPr/>
      <dgm:t>
        <a:bodyPr/>
        <a:lstStyle/>
        <a:p>
          <a:endParaRPr lang="zh-TW" altLang="en-US"/>
        </a:p>
      </dgm:t>
    </dgm:pt>
    <dgm:pt modelId="{1A2C22DF-F001-45DE-80E8-7E88764C4466}" type="pres">
      <dgm:prSet presAssocID="{CED0BA69-2E90-4951-AC83-DDB3855662B7}" presName="connTx" presStyleLbl="parChTrans1D2" presStyleIdx="2" presStyleCnt="3"/>
      <dgm:spPr/>
      <dgm:t>
        <a:bodyPr/>
        <a:lstStyle/>
        <a:p>
          <a:endParaRPr lang="zh-TW" altLang="en-US"/>
        </a:p>
      </dgm:t>
    </dgm:pt>
    <dgm:pt modelId="{28D4F043-5522-4DEC-BFC3-AD15A7E4E315}" type="pres">
      <dgm:prSet presAssocID="{8AADEC0C-1782-498A-B52F-AD74A663CA28}" presName="root2" presStyleCnt="0"/>
      <dgm:spPr/>
    </dgm:pt>
    <dgm:pt modelId="{AF730BE0-8D4C-47E3-ACFC-C83DEAFD14BE}" type="pres">
      <dgm:prSet presAssocID="{8AADEC0C-1782-498A-B52F-AD74A663CA28}" presName="LevelTwoTextNode" presStyleLbl="node2" presStyleIdx="2" presStyleCnt="3" custScaleX="100579" custScaleY="91388" custLinFactNeighborX="42990" custLinFactNeighborY="28350">
        <dgm:presLayoutVars>
          <dgm:chPref val="3"/>
        </dgm:presLayoutVars>
      </dgm:prSet>
      <dgm:spPr/>
      <dgm:t>
        <a:bodyPr/>
        <a:lstStyle/>
        <a:p>
          <a:endParaRPr lang="zh-TW" altLang="en-US"/>
        </a:p>
      </dgm:t>
    </dgm:pt>
    <dgm:pt modelId="{E0AE6C5A-2891-4246-8D26-385C80337778}" type="pres">
      <dgm:prSet presAssocID="{8AADEC0C-1782-498A-B52F-AD74A663CA28}" presName="level3hierChild" presStyleCnt="0"/>
      <dgm:spPr/>
    </dgm:pt>
  </dgm:ptLst>
  <dgm:cxnLst>
    <dgm:cxn modelId="{2F0A261A-4F0C-40A4-B794-AD89955CC7CB}" type="presOf" srcId="{65154922-D472-4499-A071-B0280DE10F0F}" destId="{69220C5D-89C5-4C82-A68D-79BDA8718ABF}" srcOrd="0" destOrd="0" presId="urn:microsoft.com/office/officeart/2008/layout/HorizontalMultiLevelHierarchy"/>
    <dgm:cxn modelId="{4D91DCB1-A615-4A60-B351-0FD252F24EF2}" type="presOf" srcId="{DDAF8933-184D-4812-89F6-04CCAF5189F3}" destId="{AF1EF302-9D1E-4C13-B76C-52C4F882DC91}" srcOrd="0" destOrd="0" presId="urn:microsoft.com/office/officeart/2008/layout/HorizontalMultiLevelHierarchy"/>
    <dgm:cxn modelId="{34544863-4CA5-4726-B14A-FCD52201F12B}" type="presOf" srcId="{59D891ED-7865-4F2F-9B1F-669487B6C120}" destId="{85DD2692-A43E-4A25-A71F-4C52DB108D46}" srcOrd="0" destOrd="0" presId="urn:microsoft.com/office/officeart/2008/layout/HorizontalMultiLevelHierarchy"/>
    <dgm:cxn modelId="{2C2836DC-8B70-403B-BEB6-819D9E420B26}" type="presOf" srcId="{7F30AF45-F935-4448-B46F-06504A93EC64}" destId="{D18864D3-DC40-4EF8-B8D1-8C91E6F5EF0B}" srcOrd="0" destOrd="0" presId="urn:microsoft.com/office/officeart/2008/layout/HorizontalMultiLevelHierarchy"/>
    <dgm:cxn modelId="{445BBF61-D16E-464D-93C1-FB681C3065CA}" type="presOf" srcId="{CED0BA69-2E90-4951-AC83-DDB3855662B7}" destId="{1A2C22DF-F001-45DE-80E8-7E88764C4466}" srcOrd="1" destOrd="0" presId="urn:microsoft.com/office/officeart/2008/layout/HorizontalMultiLevelHierarchy"/>
    <dgm:cxn modelId="{2A8287B8-119F-40CC-A497-0DF4740AC904}" srcId="{6B3D508F-98A8-444F-A170-9EB706F64451}" destId="{DDAF8933-184D-4812-89F6-04CCAF5189F3}" srcOrd="0" destOrd="0" parTransId="{7F30AF45-F935-4448-B46F-06504A93EC64}" sibTransId="{693E2E7B-74F9-4F35-B200-9635A80F79FC}"/>
    <dgm:cxn modelId="{1FA2198B-C2AF-4A74-9B2F-F61A7A6243F7}" type="presOf" srcId="{7F30AF45-F935-4448-B46F-06504A93EC64}" destId="{174C27EA-60D0-439B-8B0A-068A9A1D70DB}" srcOrd="1" destOrd="0" presId="urn:microsoft.com/office/officeart/2008/layout/HorizontalMultiLevelHierarchy"/>
    <dgm:cxn modelId="{7FA32820-097F-4BB4-BFB0-933EA60DF052}" srcId="{65154922-D472-4499-A071-B0280DE10F0F}" destId="{6B3D508F-98A8-444F-A170-9EB706F64451}" srcOrd="0" destOrd="0" parTransId="{975B42A2-FF46-402E-BA23-75A1B72BBF15}" sibTransId="{F478E9FA-45A2-4352-A6F2-14A2A1E41325}"/>
    <dgm:cxn modelId="{A01A080C-C4B5-44BC-A00D-34DD05C08E9B}" srcId="{6B3D508F-98A8-444F-A170-9EB706F64451}" destId="{C74F207C-4FA3-4F8D-AD0F-CD208DF914E7}" srcOrd="1" destOrd="0" parTransId="{59D891ED-7865-4F2F-9B1F-669487B6C120}" sibTransId="{B345CBBD-E73F-4953-913C-5E8B6C5E29D4}"/>
    <dgm:cxn modelId="{91C31716-97BB-4F8F-AC16-4A6713971783}" type="presOf" srcId="{6B3D508F-98A8-444F-A170-9EB706F64451}" destId="{DB25E0A3-E6AC-439C-B430-8B3777DF8082}" srcOrd="0" destOrd="0" presId="urn:microsoft.com/office/officeart/2008/layout/HorizontalMultiLevelHierarchy"/>
    <dgm:cxn modelId="{98EDF461-853E-4E8E-A79A-2948B6C9B7A1}" type="presOf" srcId="{C74F207C-4FA3-4F8D-AD0F-CD208DF914E7}" destId="{7C401E3D-701C-4774-A02B-76CE86D1D1EF}" srcOrd="0" destOrd="0" presId="urn:microsoft.com/office/officeart/2008/layout/HorizontalMultiLevelHierarchy"/>
    <dgm:cxn modelId="{1F7D2269-AB12-4C15-A8FE-55BC52C31F14}" type="presOf" srcId="{CED0BA69-2E90-4951-AC83-DDB3855662B7}" destId="{0F5AB500-1A54-4407-A7AC-CAEC4DFAD0E6}" srcOrd="0" destOrd="0" presId="urn:microsoft.com/office/officeart/2008/layout/HorizontalMultiLevelHierarchy"/>
    <dgm:cxn modelId="{B9C6CCE2-3638-4A45-8D6E-B379823CC7F0}" srcId="{6B3D508F-98A8-444F-A170-9EB706F64451}" destId="{8AADEC0C-1782-498A-B52F-AD74A663CA28}" srcOrd="2" destOrd="0" parTransId="{CED0BA69-2E90-4951-AC83-DDB3855662B7}" sibTransId="{E25CE8B3-CA28-41C4-9F81-F73E3B09A871}"/>
    <dgm:cxn modelId="{88AC1ABA-DBCE-42F6-AD63-6E364C9F7533}" type="presOf" srcId="{8AADEC0C-1782-498A-B52F-AD74A663CA28}" destId="{AF730BE0-8D4C-47E3-ACFC-C83DEAFD14BE}" srcOrd="0" destOrd="0" presId="urn:microsoft.com/office/officeart/2008/layout/HorizontalMultiLevelHierarchy"/>
    <dgm:cxn modelId="{F4BAEF08-4E34-4B2F-BF2B-6120F07440FA}" type="presOf" srcId="{59D891ED-7865-4F2F-9B1F-669487B6C120}" destId="{CDE94530-8D5D-4E94-9912-933D9CA7D116}" srcOrd="1" destOrd="0" presId="urn:microsoft.com/office/officeart/2008/layout/HorizontalMultiLevelHierarchy"/>
    <dgm:cxn modelId="{4D0210F9-A580-46B6-B7D7-EC068D6D285E}" type="presParOf" srcId="{69220C5D-89C5-4C82-A68D-79BDA8718ABF}" destId="{919EE888-8C2B-4B17-800F-996E87D8532F}" srcOrd="0" destOrd="0" presId="urn:microsoft.com/office/officeart/2008/layout/HorizontalMultiLevelHierarchy"/>
    <dgm:cxn modelId="{C4D8140B-570C-4037-9E08-B93D4351D7AE}" type="presParOf" srcId="{919EE888-8C2B-4B17-800F-996E87D8532F}" destId="{DB25E0A3-E6AC-439C-B430-8B3777DF8082}" srcOrd="0" destOrd="0" presId="urn:microsoft.com/office/officeart/2008/layout/HorizontalMultiLevelHierarchy"/>
    <dgm:cxn modelId="{00248ABA-1B33-4EF4-A1B9-9E2E40D84D48}" type="presParOf" srcId="{919EE888-8C2B-4B17-800F-996E87D8532F}" destId="{8ACB1ABA-5EDD-4018-95B0-4968D970FDA4}" srcOrd="1" destOrd="0" presId="urn:microsoft.com/office/officeart/2008/layout/HorizontalMultiLevelHierarchy"/>
    <dgm:cxn modelId="{A806F960-2DE8-4D3D-B4DC-71A193727DC8}" type="presParOf" srcId="{8ACB1ABA-5EDD-4018-95B0-4968D970FDA4}" destId="{D18864D3-DC40-4EF8-B8D1-8C91E6F5EF0B}" srcOrd="0" destOrd="0" presId="urn:microsoft.com/office/officeart/2008/layout/HorizontalMultiLevelHierarchy"/>
    <dgm:cxn modelId="{972C3D6E-DFB5-4C8F-B47A-9278F62CFFDA}" type="presParOf" srcId="{D18864D3-DC40-4EF8-B8D1-8C91E6F5EF0B}" destId="{174C27EA-60D0-439B-8B0A-068A9A1D70DB}" srcOrd="0" destOrd="0" presId="urn:microsoft.com/office/officeart/2008/layout/HorizontalMultiLevelHierarchy"/>
    <dgm:cxn modelId="{FC8AE9A8-7FF4-4B1B-B6E8-1F0AF1A6DC26}" type="presParOf" srcId="{8ACB1ABA-5EDD-4018-95B0-4968D970FDA4}" destId="{8D43A3C7-9FE7-436A-983F-EBD96B2010E5}" srcOrd="1" destOrd="0" presId="urn:microsoft.com/office/officeart/2008/layout/HorizontalMultiLevelHierarchy"/>
    <dgm:cxn modelId="{DB6867D6-C702-4C54-A0A9-3FA3ACAC740D}" type="presParOf" srcId="{8D43A3C7-9FE7-436A-983F-EBD96B2010E5}" destId="{AF1EF302-9D1E-4C13-B76C-52C4F882DC91}" srcOrd="0" destOrd="0" presId="urn:microsoft.com/office/officeart/2008/layout/HorizontalMultiLevelHierarchy"/>
    <dgm:cxn modelId="{8162206F-1D6B-4F59-BCB6-5B3EC9A62C00}" type="presParOf" srcId="{8D43A3C7-9FE7-436A-983F-EBD96B2010E5}" destId="{E49B9607-2CDB-4A63-9263-11A0C72E26E5}" srcOrd="1" destOrd="0" presId="urn:microsoft.com/office/officeart/2008/layout/HorizontalMultiLevelHierarchy"/>
    <dgm:cxn modelId="{22F4EEB2-69B9-4CE8-9CB2-0D45315220AC}" type="presParOf" srcId="{8ACB1ABA-5EDD-4018-95B0-4968D970FDA4}" destId="{85DD2692-A43E-4A25-A71F-4C52DB108D46}" srcOrd="2" destOrd="0" presId="urn:microsoft.com/office/officeart/2008/layout/HorizontalMultiLevelHierarchy"/>
    <dgm:cxn modelId="{EF325304-7ED0-4702-816E-B5284DFFFCC8}" type="presParOf" srcId="{85DD2692-A43E-4A25-A71F-4C52DB108D46}" destId="{CDE94530-8D5D-4E94-9912-933D9CA7D116}" srcOrd="0" destOrd="0" presId="urn:microsoft.com/office/officeart/2008/layout/HorizontalMultiLevelHierarchy"/>
    <dgm:cxn modelId="{AEE24333-8AAA-4B84-82A7-8055B3DCCCE0}" type="presParOf" srcId="{8ACB1ABA-5EDD-4018-95B0-4968D970FDA4}" destId="{E9CB7F83-8841-47AA-9933-61752AC0B078}" srcOrd="3" destOrd="0" presId="urn:microsoft.com/office/officeart/2008/layout/HorizontalMultiLevelHierarchy"/>
    <dgm:cxn modelId="{A851F9BD-6ECF-46E6-A544-878D832752FA}" type="presParOf" srcId="{E9CB7F83-8841-47AA-9933-61752AC0B078}" destId="{7C401E3D-701C-4774-A02B-76CE86D1D1EF}" srcOrd="0" destOrd="0" presId="urn:microsoft.com/office/officeart/2008/layout/HorizontalMultiLevelHierarchy"/>
    <dgm:cxn modelId="{C7F30973-382A-4531-BA41-3BF40B827F46}" type="presParOf" srcId="{E9CB7F83-8841-47AA-9933-61752AC0B078}" destId="{D662C7D2-A4BD-401E-9732-CDB244F6B6F5}" srcOrd="1" destOrd="0" presId="urn:microsoft.com/office/officeart/2008/layout/HorizontalMultiLevelHierarchy"/>
    <dgm:cxn modelId="{0941E2D6-D78D-4B75-8F6E-AFE6935D6E9C}" type="presParOf" srcId="{8ACB1ABA-5EDD-4018-95B0-4968D970FDA4}" destId="{0F5AB500-1A54-4407-A7AC-CAEC4DFAD0E6}" srcOrd="4" destOrd="0" presId="urn:microsoft.com/office/officeart/2008/layout/HorizontalMultiLevelHierarchy"/>
    <dgm:cxn modelId="{71D6635A-4A76-462A-961E-DCC6E9D7D07B}" type="presParOf" srcId="{0F5AB500-1A54-4407-A7AC-CAEC4DFAD0E6}" destId="{1A2C22DF-F001-45DE-80E8-7E88764C4466}" srcOrd="0" destOrd="0" presId="urn:microsoft.com/office/officeart/2008/layout/HorizontalMultiLevelHierarchy"/>
    <dgm:cxn modelId="{850FBE01-7F81-4F0B-8882-066BFD465DD7}" type="presParOf" srcId="{8ACB1ABA-5EDD-4018-95B0-4968D970FDA4}" destId="{28D4F043-5522-4DEC-BFC3-AD15A7E4E315}" srcOrd="5" destOrd="0" presId="urn:microsoft.com/office/officeart/2008/layout/HorizontalMultiLevelHierarchy"/>
    <dgm:cxn modelId="{1AF17818-019B-49B1-83AF-EF32586DD53A}" type="presParOf" srcId="{28D4F043-5522-4DEC-BFC3-AD15A7E4E315}" destId="{AF730BE0-8D4C-47E3-ACFC-C83DEAFD14BE}" srcOrd="0" destOrd="0" presId="urn:microsoft.com/office/officeart/2008/layout/HorizontalMultiLevelHierarchy"/>
    <dgm:cxn modelId="{8F7EB22E-ABF9-444E-80C0-8719E21C3C2C}" type="presParOf" srcId="{28D4F043-5522-4DEC-BFC3-AD15A7E4E315}" destId="{E0AE6C5A-2891-4246-8D26-385C80337778}"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154922-D472-4499-A071-B0280DE10F0F}" type="doc">
      <dgm:prSet loTypeId="urn:microsoft.com/office/officeart/2008/layout/HorizontalMultiLevelHierarchy" loCatId="hierarchy" qsTypeId="urn:microsoft.com/office/officeart/2005/8/quickstyle/simple5" qsCatId="simple" csTypeId="urn:microsoft.com/office/officeart/2005/8/colors/colorful4" csCatId="colorful" phldr="1"/>
      <dgm:spPr/>
      <dgm:t>
        <a:bodyPr/>
        <a:lstStyle/>
        <a:p>
          <a:endParaRPr lang="zh-TW" altLang="en-US"/>
        </a:p>
      </dgm:t>
    </dgm:pt>
    <dgm:pt modelId="{6B3D508F-98A8-444F-A170-9EB706F64451}">
      <dgm:prSet phldrT="[文字]"/>
      <dgm:spPr/>
      <dgm:t>
        <a:bodyPr/>
        <a:lstStyle/>
        <a:p>
          <a:r>
            <a:rPr lang="zh-TW" altLang="en-US" dirty="0" smtClean="0"/>
            <a:t>金針觀光</a:t>
          </a:r>
          <a:endParaRPr lang="zh-TW" altLang="en-US" dirty="0"/>
        </a:p>
      </dgm:t>
    </dgm:pt>
    <dgm:pt modelId="{975B42A2-FF46-402E-BA23-75A1B72BBF15}" type="parTrans" cxnId="{7FA32820-097F-4BB4-BFB0-933EA60DF052}">
      <dgm:prSet/>
      <dgm:spPr/>
      <dgm:t>
        <a:bodyPr/>
        <a:lstStyle/>
        <a:p>
          <a:endParaRPr lang="zh-TW" altLang="en-US"/>
        </a:p>
      </dgm:t>
    </dgm:pt>
    <dgm:pt modelId="{F478E9FA-45A2-4352-A6F2-14A2A1E41325}" type="sibTrans" cxnId="{7FA32820-097F-4BB4-BFB0-933EA60DF052}">
      <dgm:prSet/>
      <dgm:spPr/>
      <dgm:t>
        <a:bodyPr/>
        <a:lstStyle/>
        <a:p>
          <a:endParaRPr lang="zh-TW" altLang="en-US"/>
        </a:p>
      </dgm:t>
    </dgm:pt>
    <dgm:pt modelId="{DDAF8933-184D-4812-89F6-04CCAF5189F3}">
      <dgm:prSet phldrT="[文字]"/>
      <dgm:spPr/>
      <dgm:t>
        <a:bodyPr/>
        <a:lstStyle/>
        <a:p>
          <a:r>
            <a:rPr lang="zh-TW" altLang="en-US" dirty="0" smtClean="0"/>
            <a:t>金針花季</a:t>
          </a:r>
          <a:endParaRPr lang="zh-TW" altLang="en-US" dirty="0"/>
        </a:p>
      </dgm:t>
    </dgm:pt>
    <dgm:pt modelId="{7F30AF45-F935-4448-B46F-06504A93EC64}" type="parTrans" cxnId="{2A8287B8-119F-40CC-A497-0DF4740AC904}">
      <dgm:prSet/>
      <dgm:spPr/>
      <dgm:t>
        <a:bodyPr/>
        <a:lstStyle/>
        <a:p>
          <a:endParaRPr lang="zh-TW" altLang="en-US"/>
        </a:p>
      </dgm:t>
    </dgm:pt>
    <dgm:pt modelId="{693E2E7B-74F9-4F35-B200-9635A80F79FC}" type="sibTrans" cxnId="{2A8287B8-119F-40CC-A497-0DF4740AC904}">
      <dgm:prSet/>
      <dgm:spPr/>
      <dgm:t>
        <a:bodyPr/>
        <a:lstStyle/>
        <a:p>
          <a:endParaRPr lang="zh-TW" altLang="en-US"/>
        </a:p>
      </dgm:t>
    </dgm:pt>
    <dgm:pt modelId="{C74F207C-4FA3-4F8D-AD0F-CD208DF914E7}">
      <dgm:prSet phldrT="[文字]"/>
      <dgm:spPr/>
      <dgm:t>
        <a:bodyPr/>
        <a:lstStyle/>
        <a:p>
          <a:r>
            <a:rPr lang="zh-TW" altLang="en-US" dirty="0" smtClean="0"/>
            <a:t>政府活動</a:t>
          </a:r>
          <a:endParaRPr lang="zh-TW" altLang="en-US" dirty="0"/>
        </a:p>
      </dgm:t>
    </dgm:pt>
    <dgm:pt modelId="{59D891ED-7865-4F2F-9B1F-669487B6C120}" type="parTrans" cxnId="{A01A080C-C4B5-44BC-A00D-34DD05C08E9B}">
      <dgm:prSet/>
      <dgm:spPr/>
      <dgm:t>
        <a:bodyPr/>
        <a:lstStyle/>
        <a:p>
          <a:endParaRPr lang="zh-TW" altLang="en-US"/>
        </a:p>
      </dgm:t>
    </dgm:pt>
    <dgm:pt modelId="{B345CBBD-E73F-4953-913C-5E8B6C5E29D4}" type="sibTrans" cxnId="{A01A080C-C4B5-44BC-A00D-34DD05C08E9B}">
      <dgm:prSet/>
      <dgm:spPr/>
      <dgm:t>
        <a:bodyPr/>
        <a:lstStyle/>
        <a:p>
          <a:endParaRPr lang="zh-TW" altLang="en-US"/>
        </a:p>
      </dgm:t>
    </dgm:pt>
    <dgm:pt modelId="{8AADEC0C-1782-498A-B52F-AD74A663CA28}">
      <dgm:prSet phldrT="[文字]"/>
      <dgm:spPr/>
      <dgm:t>
        <a:bodyPr/>
        <a:lstStyle/>
        <a:p>
          <a:r>
            <a:rPr lang="zh-TW" altLang="en-US" dirty="0" smtClean="0"/>
            <a:t>獨特景觀</a:t>
          </a:r>
          <a:endParaRPr lang="zh-TW" altLang="en-US" dirty="0"/>
        </a:p>
      </dgm:t>
    </dgm:pt>
    <dgm:pt modelId="{CED0BA69-2E90-4951-AC83-DDB3855662B7}" type="parTrans" cxnId="{B9C6CCE2-3638-4A45-8D6E-B379823CC7F0}">
      <dgm:prSet/>
      <dgm:spPr/>
      <dgm:t>
        <a:bodyPr/>
        <a:lstStyle/>
        <a:p>
          <a:endParaRPr lang="zh-TW" altLang="en-US"/>
        </a:p>
      </dgm:t>
    </dgm:pt>
    <dgm:pt modelId="{E25CE8B3-CA28-41C4-9F81-F73E3B09A871}" type="sibTrans" cxnId="{B9C6CCE2-3638-4A45-8D6E-B379823CC7F0}">
      <dgm:prSet/>
      <dgm:spPr/>
      <dgm:t>
        <a:bodyPr/>
        <a:lstStyle/>
        <a:p>
          <a:endParaRPr lang="zh-TW" altLang="en-US"/>
        </a:p>
      </dgm:t>
    </dgm:pt>
    <dgm:pt modelId="{69220C5D-89C5-4C82-A68D-79BDA8718ABF}" type="pres">
      <dgm:prSet presAssocID="{65154922-D472-4499-A071-B0280DE10F0F}" presName="Name0" presStyleCnt="0">
        <dgm:presLayoutVars>
          <dgm:chPref val="1"/>
          <dgm:dir/>
          <dgm:animOne val="branch"/>
          <dgm:animLvl val="lvl"/>
          <dgm:resizeHandles val="exact"/>
        </dgm:presLayoutVars>
      </dgm:prSet>
      <dgm:spPr/>
      <dgm:t>
        <a:bodyPr/>
        <a:lstStyle/>
        <a:p>
          <a:endParaRPr lang="zh-TW" altLang="en-US"/>
        </a:p>
      </dgm:t>
    </dgm:pt>
    <dgm:pt modelId="{919EE888-8C2B-4B17-800F-996E87D8532F}" type="pres">
      <dgm:prSet presAssocID="{6B3D508F-98A8-444F-A170-9EB706F64451}" presName="root1" presStyleCnt="0"/>
      <dgm:spPr/>
    </dgm:pt>
    <dgm:pt modelId="{DB25E0A3-E6AC-439C-B430-8B3777DF8082}" type="pres">
      <dgm:prSet presAssocID="{6B3D508F-98A8-444F-A170-9EB706F64451}" presName="LevelOneTextNode" presStyleLbl="node0" presStyleIdx="0" presStyleCnt="1" custAng="5400000" custScaleY="67719" custLinFactNeighborX="-43059" custLinFactNeighborY="-400">
        <dgm:presLayoutVars>
          <dgm:chPref val="3"/>
        </dgm:presLayoutVars>
      </dgm:prSet>
      <dgm:spPr/>
      <dgm:t>
        <a:bodyPr/>
        <a:lstStyle/>
        <a:p>
          <a:endParaRPr lang="zh-TW" altLang="en-US"/>
        </a:p>
      </dgm:t>
    </dgm:pt>
    <dgm:pt modelId="{8ACB1ABA-5EDD-4018-95B0-4968D970FDA4}" type="pres">
      <dgm:prSet presAssocID="{6B3D508F-98A8-444F-A170-9EB706F64451}" presName="level2hierChild" presStyleCnt="0"/>
      <dgm:spPr/>
    </dgm:pt>
    <dgm:pt modelId="{D18864D3-DC40-4EF8-B8D1-8C91E6F5EF0B}" type="pres">
      <dgm:prSet presAssocID="{7F30AF45-F935-4448-B46F-06504A93EC64}" presName="conn2-1" presStyleLbl="parChTrans1D2" presStyleIdx="0" presStyleCnt="3"/>
      <dgm:spPr/>
      <dgm:t>
        <a:bodyPr/>
        <a:lstStyle/>
        <a:p>
          <a:endParaRPr lang="zh-TW" altLang="en-US"/>
        </a:p>
      </dgm:t>
    </dgm:pt>
    <dgm:pt modelId="{174C27EA-60D0-439B-8B0A-068A9A1D70DB}" type="pres">
      <dgm:prSet presAssocID="{7F30AF45-F935-4448-B46F-06504A93EC64}" presName="connTx" presStyleLbl="parChTrans1D2" presStyleIdx="0" presStyleCnt="3"/>
      <dgm:spPr/>
      <dgm:t>
        <a:bodyPr/>
        <a:lstStyle/>
        <a:p>
          <a:endParaRPr lang="zh-TW" altLang="en-US"/>
        </a:p>
      </dgm:t>
    </dgm:pt>
    <dgm:pt modelId="{8D43A3C7-9FE7-436A-983F-EBD96B2010E5}" type="pres">
      <dgm:prSet presAssocID="{DDAF8933-184D-4812-89F6-04CCAF5189F3}" presName="root2" presStyleCnt="0"/>
      <dgm:spPr/>
    </dgm:pt>
    <dgm:pt modelId="{AF1EF302-9D1E-4C13-B76C-52C4F882DC91}" type="pres">
      <dgm:prSet presAssocID="{DDAF8933-184D-4812-89F6-04CCAF5189F3}" presName="LevelTwoTextNode" presStyleLbl="node2" presStyleIdx="0" presStyleCnt="3" custLinFactNeighborX="62367" custLinFactNeighborY="-19622">
        <dgm:presLayoutVars>
          <dgm:chPref val="3"/>
        </dgm:presLayoutVars>
      </dgm:prSet>
      <dgm:spPr/>
      <dgm:t>
        <a:bodyPr/>
        <a:lstStyle/>
        <a:p>
          <a:endParaRPr lang="zh-TW" altLang="en-US"/>
        </a:p>
      </dgm:t>
    </dgm:pt>
    <dgm:pt modelId="{E49B9607-2CDB-4A63-9263-11A0C72E26E5}" type="pres">
      <dgm:prSet presAssocID="{DDAF8933-184D-4812-89F6-04CCAF5189F3}" presName="level3hierChild" presStyleCnt="0"/>
      <dgm:spPr/>
    </dgm:pt>
    <dgm:pt modelId="{85DD2692-A43E-4A25-A71F-4C52DB108D46}" type="pres">
      <dgm:prSet presAssocID="{59D891ED-7865-4F2F-9B1F-669487B6C120}" presName="conn2-1" presStyleLbl="parChTrans1D2" presStyleIdx="1" presStyleCnt="3"/>
      <dgm:spPr/>
      <dgm:t>
        <a:bodyPr/>
        <a:lstStyle/>
        <a:p>
          <a:endParaRPr lang="zh-TW" altLang="en-US"/>
        </a:p>
      </dgm:t>
    </dgm:pt>
    <dgm:pt modelId="{CDE94530-8D5D-4E94-9912-933D9CA7D116}" type="pres">
      <dgm:prSet presAssocID="{59D891ED-7865-4F2F-9B1F-669487B6C120}" presName="connTx" presStyleLbl="parChTrans1D2" presStyleIdx="1" presStyleCnt="3"/>
      <dgm:spPr/>
      <dgm:t>
        <a:bodyPr/>
        <a:lstStyle/>
        <a:p>
          <a:endParaRPr lang="zh-TW" altLang="en-US"/>
        </a:p>
      </dgm:t>
    </dgm:pt>
    <dgm:pt modelId="{E9CB7F83-8841-47AA-9933-61752AC0B078}" type="pres">
      <dgm:prSet presAssocID="{C74F207C-4FA3-4F8D-AD0F-CD208DF914E7}" presName="root2" presStyleCnt="0"/>
      <dgm:spPr/>
    </dgm:pt>
    <dgm:pt modelId="{7C401E3D-701C-4774-A02B-76CE86D1D1EF}" type="pres">
      <dgm:prSet presAssocID="{C74F207C-4FA3-4F8D-AD0F-CD208DF914E7}" presName="LevelTwoTextNode" presStyleLbl="node2" presStyleIdx="1" presStyleCnt="3" custLinFactNeighborX="64457" custLinFactNeighborY="6157">
        <dgm:presLayoutVars>
          <dgm:chPref val="3"/>
        </dgm:presLayoutVars>
      </dgm:prSet>
      <dgm:spPr/>
      <dgm:t>
        <a:bodyPr/>
        <a:lstStyle/>
        <a:p>
          <a:endParaRPr lang="zh-TW" altLang="en-US"/>
        </a:p>
      </dgm:t>
    </dgm:pt>
    <dgm:pt modelId="{D662C7D2-A4BD-401E-9732-CDB244F6B6F5}" type="pres">
      <dgm:prSet presAssocID="{C74F207C-4FA3-4F8D-AD0F-CD208DF914E7}" presName="level3hierChild" presStyleCnt="0"/>
      <dgm:spPr/>
    </dgm:pt>
    <dgm:pt modelId="{0F5AB500-1A54-4407-A7AC-CAEC4DFAD0E6}" type="pres">
      <dgm:prSet presAssocID="{CED0BA69-2E90-4951-AC83-DDB3855662B7}" presName="conn2-1" presStyleLbl="parChTrans1D2" presStyleIdx="2" presStyleCnt="3"/>
      <dgm:spPr/>
      <dgm:t>
        <a:bodyPr/>
        <a:lstStyle/>
        <a:p>
          <a:endParaRPr lang="zh-TW" altLang="en-US"/>
        </a:p>
      </dgm:t>
    </dgm:pt>
    <dgm:pt modelId="{1A2C22DF-F001-45DE-80E8-7E88764C4466}" type="pres">
      <dgm:prSet presAssocID="{CED0BA69-2E90-4951-AC83-DDB3855662B7}" presName="connTx" presStyleLbl="parChTrans1D2" presStyleIdx="2" presStyleCnt="3"/>
      <dgm:spPr/>
      <dgm:t>
        <a:bodyPr/>
        <a:lstStyle/>
        <a:p>
          <a:endParaRPr lang="zh-TW" altLang="en-US"/>
        </a:p>
      </dgm:t>
    </dgm:pt>
    <dgm:pt modelId="{28D4F043-5522-4DEC-BFC3-AD15A7E4E315}" type="pres">
      <dgm:prSet presAssocID="{8AADEC0C-1782-498A-B52F-AD74A663CA28}" presName="root2" presStyleCnt="0"/>
      <dgm:spPr/>
    </dgm:pt>
    <dgm:pt modelId="{AF730BE0-8D4C-47E3-ACFC-C83DEAFD14BE}" type="pres">
      <dgm:prSet presAssocID="{8AADEC0C-1782-498A-B52F-AD74A663CA28}" presName="LevelTwoTextNode" presStyleLbl="node2" presStyleIdx="2" presStyleCnt="3" custLinFactNeighborX="64457" custLinFactNeighborY="31935">
        <dgm:presLayoutVars>
          <dgm:chPref val="3"/>
        </dgm:presLayoutVars>
      </dgm:prSet>
      <dgm:spPr/>
      <dgm:t>
        <a:bodyPr/>
        <a:lstStyle/>
        <a:p>
          <a:endParaRPr lang="zh-TW" altLang="en-US"/>
        </a:p>
      </dgm:t>
    </dgm:pt>
    <dgm:pt modelId="{E0AE6C5A-2891-4246-8D26-385C80337778}" type="pres">
      <dgm:prSet presAssocID="{8AADEC0C-1782-498A-B52F-AD74A663CA28}" presName="level3hierChild" presStyleCnt="0"/>
      <dgm:spPr/>
    </dgm:pt>
  </dgm:ptLst>
  <dgm:cxnLst>
    <dgm:cxn modelId="{027CF332-F9DE-4D92-844B-76FB8306CB31}" type="presOf" srcId="{C74F207C-4FA3-4F8D-AD0F-CD208DF914E7}" destId="{7C401E3D-701C-4774-A02B-76CE86D1D1EF}" srcOrd="0" destOrd="0" presId="urn:microsoft.com/office/officeart/2008/layout/HorizontalMultiLevelHierarchy"/>
    <dgm:cxn modelId="{A0367D9E-8242-45DF-BC4F-AA2CD2716EB4}" type="presOf" srcId="{65154922-D472-4499-A071-B0280DE10F0F}" destId="{69220C5D-89C5-4C82-A68D-79BDA8718ABF}" srcOrd="0" destOrd="0" presId="urn:microsoft.com/office/officeart/2008/layout/HorizontalMultiLevelHierarchy"/>
    <dgm:cxn modelId="{395166AA-B00F-4C36-B15B-E73F035CCD0D}" type="presOf" srcId="{7F30AF45-F935-4448-B46F-06504A93EC64}" destId="{174C27EA-60D0-439B-8B0A-068A9A1D70DB}" srcOrd="1" destOrd="0" presId="urn:microsoft.com/office/officeart/2008/layout/HorizontalMultiLevelHierarchy"/>
    <dgm:cxn modelId="{CC58F491-A8BB-4693-A6DF-7CDA1BF764C6}" type="presOf" srcId="{CED0BA69-2E90-4951-AC83-DDB3855662B7}" destId="{0F5AB500-1A54-4407-A7AC-CAEC4DFAD0E6}" srcOrd="0" destOrd="0" presId="urn:microsoft.com/office/officeart/2008/layout/HorizontalMultiLevelHierarchy"/>
    <dgm:cxn modelId="{2A8287B8-119F-40CC-A497-0DF4740AC904}" srcId="{6B3D508F-98A8-444F-A170-9EB706F64451}" destId="{DDAF8933-184D-4812-89F6-04CCAF5189F3}" srcOrd="0" destOrd="0" parTransId="{7F30AF45-F935-4448-B46F-06504A93EC64}" sibTransId="{693E2E7B-74F9-4F35-B200-9635A80F79FC}"/>
    <dgm:cxn modelId="{D841F4CF-9BB5-4138-9620-41E0F5726420}" type="presOf" srcId="{DDAF8933-184D-4812-89F6-04CCAF5189F3}" destId="{AF1EF302-9D1E-4C13-B76C-52C4F882DC91}" srcOrd="0" destOrd="0" presId="urn:microsoft.com/office/officeart/2008/layout/HorizontalMultiLevelHierarchy"/>
    <dgm:cxn modelId="{A1C61E37-DA97-40D7-B543-E10F9483ADCA}" type="presOf" srcId="{6B3D508F-98A8-444F-A170-9EB706F64451}" destId="{DB25E0A3-E6AC-439C-B430-8B3777DF8082}" srcOrd="0" destOrd="0" presId="urn:microsoft.com/office/officeart/2008/layout/HorizontalMultiLevelHierarchy"/>
    <dgm:cxn modelId="{7FA32820-097F-4BB4-BFB0-933EA60DF052}" srcId="{65154922-D472-4499-A071-B0280DE10F0F}" destId="{6B3D508F-98A8-444F-A170-9EB706F64451}" srcOrd="0" destOrd="0" parTransId="{975B42A2-FF46-402E-BA23-75A1B72BBF15}" sibTransId="{F478E9FA-45A2-4352-A6F2-14A2A1E41325}"/>
    <dgm:cxn modelId="{AC3842BA-1099-447F-B895-DBDCA8E9EE93}" type="presOf" srcId="{8AADEC0C-1782-498A-B52F-AD74A663CA28}" destId="{AF730BE0-8D4C-47E3-ACFC-C83DEAFD14BE}" srcOrd="0" destOrd="0" presId="urn:microsoft.com/office/officeart/2008/layout/HorizontalMultiLevelHierarchy"/>
    <dgm:cxn modelId="{C3900D00-C5A0-4F67-8A06-F2D8673EF7A3}" type="presOf" srcId="{59D891ED-7865-4F2F-9B1F-669487B6C120}" destId="{CDE94530-8D5D-4E94-9912-933D9CA7D116}" srcOrd="1" destOrd="0" presId="urn:microsoft.com/office/officeart/2008/layout/HorizontalMultiLevelHierarchy"/>
    <dgm:cxn modelId="{A01A080C-C4B5-44BC-A00D-34DD05C08E9B}" srcId="{6B3D508F-98A8-444F-A170-9EB706F64451}" destId="{C74F207C-4FA3-4F8D-AD0F-CD208DF914E7}" srcOrd="1" destOrd="0" parTransId="{59D891ED-7865-4F2F-9B1F-669487B6C120}" sibTransId="{B345CBBD-E73F-4953-913C-5E8B6C5E29D4}"/>
    <dgm:cxn modelId="{CD92DE14-86A7-4DB1-ADCE-8EB903DBC98A}" type="presOf" srcId="{CED0BA69-2E90-4951-AC83-DDB3855662B7}" destId="{1A2C22DF-F001-45DE-80E8-7E88764C4466}" srcOrd="1" destOrd="0" presId="urn:microsoft.com/office/officeart/2008/layout/HorizontalMultiLevelHierarchy"/>
    <dgm:cxn modelId="{BC5FC4D5-615A-4EF0-9F41-1043C7FE7DC1}" type="presOf" srcId="{7F30AF45-F935-4448-B46F-06504A93EC64}" destId="{D18864D3-DC40-4EF8-B8D1-8C91E6F5EF0B}" srcOrd="0" destOrd="0" presId="urn:microsoft.com/office/officeart/2008/layout/HorizontalMultiLevelHierarchy"/>
    <dgm:cxn modelId="{B9C6CCE2-3638-4A45-8D6E-B379823CC7F0}" srcId="{6B3D508F-98A8-444F-A170-9EB706F64451}" destId="{8AADEC0C-1782-498A-B52F-AD74A663CA28}" srcOrd="2" destOrd="0" parTransId="{CED0BA69-2E90-4951-AC83-DDB3855662B7}" sibTransId="{E25CE8B3-CA28-41C4-9F81-F73E3B09A871}"/>
    <dgm:cxn modelId="{6EDF77B2-9EF0-40F8-B915-68DBD01C10BC}" type="presOf" srcId="{59D891ED-7865-4F2F-9B1F-669487B6C120}" destId="{85DD2692-A43E-4A25-A71F-4C52DB108D46}" srcOrd="0" destOrd="0" presId="urn:microsoft.com/office/officeart/2008/layout/HorizontalMultiLevelHierarchy"/>
    <dgm:cxn modelId="{8152BCEE-54FD-4DB6-804C-6263B0119218}" type="presParOf" srcId="{69220C5D-89C5-4C82-A68D-79BDA8718ABF}" destId="{919EE888-8C2B-4B17-800F-996E87D8532F}" srcOrd="0" destOrd="0" presId="urn:microsoft.com/office/officeart/2008/layout/HorizontalMultiLevelHierarchy"/>
    <dgm:cxn modelId="{C59B9C71-59E4-413E-B403-10B105586045}" type="presParOf" srcId="{919EE888-8C2B-4B17-800F-996E87D8532F}" destId="{DB25E0A3-E6AC-439C-B430-8B3777DF8082}" srcOrd="0" destOrd="0" presId="urn:microsoft.com/office/officeart/2008/layout/HorizontalMultiLevelHierarchy"/>
    <dgm:cxn modelId="{38AB52C4-3F06-45FE-8707-882A257B29B8}" type="presParOf" srcId="{919EE888-8C2B-4B17-800F-996E87D8532F}" destId="{8ACB1ABA-5EDD-4018-95B0-4968D970FDA4}" srcOrd="1" destOrd="0" presId="urn:microsoft.com/office/officeart/2008/layout/HorizontalMultiLevelHierarchy"/>
    <dgm:cxn modelId="{FEE0C3A8-2DC5-4C6C-A600-6B1099F8E40F}" type="presParOf" srcId="{8ACB1ABA-5EDD-4018-95B0-4968D970FDA4}" destId="{D18864D3-DC40-4EF8-B8D1-8C91E6F5EF0B}" srcOrd="0" destOrd="0" presId="urn:microsoft.com/office/officeart/2008/layout/HorizontalMultiLevelHierarchy"/>
    <dgm:cxn modelId="{B4A2F355-E9E1-4A73-BBCC-DA2BAC0E0518}" type="presParOf" srcId="{D18864D3-DC40-4EF8-B8D1-8C91E6F5EF0B}" destId="{174C27EA-60D0-439B-8B0A-068A9A1D70DB}" srcOrd="0" destOrd="0" presId="urn:microsoft.com/office/officeart/2008/layout/HorizontalMultiLevelHierarchy"/>
    <dgm:cxn modelId="{F7A044DC-730D-4870-94CB-22C5E0C0089D}" type="presParOf" srcId="{8ACB1ABA-5EDD-4018-95B0-4968D970FDA4}" destId="{8D43A3C7-9FE7-436A-983F-EBD96B2010E5}" srcOrd="1" destOrd="0" presId="urn:microsoft.com/office/officeart/2008/layout/HorizontalMultiLevelHierarchy"/>
    <dgm:cxn modelId="{FA2B72CE-F798-4F0F-B077-3D0D58233963}" type="presParOf" srcId="{8D43A3C7-9FE7-436A-983F-EBD96B2010E5}" destId="{AF1EF302-9D1E-4C13-B76C-52C4F882DC91}" srcOrd="0" destOrd="0" presId="urn:microsoft.com/office/officeart/2008/layout/HorizontalMultiLevelHierarchy"/>
    <dgm:cxn modelId="{90CE9DAE-2F22-4497-8965-59B2016A2B4C}" type="presParOf" srcId="{8D43A3C7-9FE7-436A-983F-EBD96B2010E5}" destId="{E49B9607-2CDB-4A63-9263-11A0C72E26E5}" srcOrd="1" destOrd="0" presId="urn:microsoft.com/office/officeart/2008/layout/HorizontalMultiLevelHierarchy"/>
    <dgm:cxn modelId="{DCEE7603-7642-4C94-B299-1932B846F817}" type="presParOf" srcId="{8ACB1ABA-5EDD-4018-95B0-4968D970FDA4}" destId="{85DD2692-A43E-4A25-A71F-4C52DB108D46}" srcOrd="2" destOrd="0" presId="urn:microsoft.com/office/officeart/2008/layout/HorizontalMultiLevelHierarchy"/>
    <dgm:cxn modelId="{B75FA44D-66AD-441D-9242-7D2C79511163}" type="presParOf" srcId="{85DD2692-A43E-4A25-A71F-4C52DB108D46}" destId="{CDE94530-8D5D-4E94-9912-933D9CA7D116}" srcOrd="0" destOrd="0" presId="urn:microsoft.com/office/officeart/2008/layout/HorizontalMultiLevelHierarchy"/>
    <dgm:cxn modelId="{553C582D-C0EB-4785-A8E3-A70B2E76A8D2}" type="presParOf" srcId="{8ACB1ABA-5EDD-4018-95B0-4968D970FDA4}" destId="{E9CB7F83-8841-47AA-9933-61752AC0B078}" srcOrd="3" destOrd="0" presId="urn:microsoft.com/office/officeart/2008/layout/HorizontalMultiLevelHierarchy"/>
    <dgm:cxn modelId="{4F1A228F-A55C-4462-AF1D-D808B0545755}" type="presParOf" srcId="{E9CB7F83-8841-47AA-9933-61752AC0B078}" destId="{7C401E3D-701C-4774-A02B-76CE86D1D1EF}" srcOrd="0" destOrd="0" presId="urn:microsoft.com/office/officeart/2008/layout/HorizontalMultiLevelHierarchy"/>
    <dgm:cxn modelId="{63FAE1E7-11B4-4702-8A93-D81C0AE3516E}" type="presParOf" srcId="{E9CB7F83-8841-47AA-9933-61752AC0B078}" destId="{D662C7D2-A4BD-401E-9732-CDB244F6B6F5}" srcOrd="1" destOrd="0" presId="urn:microsoft.com/office/officeart/2008/layout/HorizontalMultiLevelHierarchy"/>
    <dgm:cxn modelId="{9FA2DAB6-23ED-4DEC-84EE-20E44828E5A6}" type="presParOf" srcId="{8ACB1ABA-5EDD-4018-95B0-4968D970FDA4}" destId="{0F5AB500-1A54-4407-A7AC-CAEC4DFAD0E6}" srcOrd="4" destOrd="0" presId="urn:microsoft.com/office/officeart/2008/layout/HorizontalMultiLevelHierarchy"/>
    <dgm:cxn modelId="{1271347C-2647-4AEE-828A-C22367F4039E}" type="presParOf" srcId="{0F5AB500-1A54-4407-A7AC-CAEC4DFAD0E6}" destId="{1A2C22DF-F001-45DE-80E8-7E88764C4466}" srcOrd="0" destOrd="0" presId="urn:microsoft.com/office/officeart/2008/layout/HorizontalMultiLevelHierarchy"/>
    <dgm:cxn modelId="{8A0D8199-628D-49CF-8A2D-D8BAF4BFF02F}" type="presParOf" srcId="{8ACB1ABA-5EDD-4018-95B0-4968D970FDA4}" destId="{28D4F043-5522-4DEC-BFC3-AD15A7E4E315}" srcOrd="5" destOrd="0" presId="urn:microsoft.com/office/officeart/2008/layout/HorizontalMultiLevelHierarchy"/>
    <dgm:cxn modelId="{C8F8C225-E084-492C-97E5-246668E019C1}" type="presParOf" srcId="{28D4F043-5522-4DEC-BFC3-AD15A7E4E315}" destId="{AF730BE0-8D4C-47E3-ACFC-C83DEAFD14BE}" srcOrd="0" destOrd="0" presId="urn:microsoft.com/office/officeart/2008/layout/HorizontalMultiLevelHierarchy"/>
    <dgm:cxn modelId="{DACD8899-07B0-4542-928E-776E5B35740F}" type="presParOf" srcId="{28D4F043-5522-4DEC-BFC3-AD15A7E4E315}" destId="{E0AE6C5A-2891-4246-8D26-385C80337778}"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FF364-AB68-4094-AD6F-7253B4B92A77}">
      <dsp:nvSpPr>
        <dsp:cNvPr id="0" name=""/>
        <dsp:cNvSpPr/>
      </dsp:nvSpPr>
      <dsp:spPr>
        <a:xfrm>
          <a:off x="1306483" y="208"/>
          <a:ext cx="5616632" cy="629481"/>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b="1" kern="1200" baseline="0" dirty="0" smtClean="0">
              <a:solidFill>
                <a:schemeClr val="tx1"/>
              </a:solidFill>
              <a:ea typeface="微軟正黑體" pitchFamily="34" charset="-120"/>
            </a:rPr>
            <a:t>創意發想</a:t>
          </a:r>
          <a:endParaRPr lang="zh-TW" altLang="en-US" sz="2000" b="1" kern="1200" baseline="0" dirty="0">
            <a:solidFill>
              <a:schemeClr val="tx1"/>
            </a:solidFill>
            <a:ea typeface="微軟正黑體" pitchFamily="34" charset="-120"/>
          </a:endParaRPr>
        </a:p>
      </dsp:txBody>
      <dsp:txXfrm>
        <a:off x="1337212" y="30937"/>
        <a:ext cx="5555174" cy="568023"/>
      </dsp:txXfrm>
    </dsp:sp>
    <dsp:sp modelId="{D40A09CF-58D9-4CC5-A95E-7DE1F6EF906F}">
      <dsp:nvSpPr>
        <dsp:cNvPr id="0" name=""/>
        <dsp:cNvSpPr/>
      </dsp:nvSpPr>
      <dsp:spPr>
        <a:xfrm>
          <a:off x="1306483" y="661163"/>
          <a:ext cx="5616632" cy="629481"/>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b="1" kern="1200" baseline="0" dirty="0" smtClean="0">
              <a:solidFill>
                <a:schemeClr val="tx1"/>
              </a:solidFill>
              <a:ea typeface="微軟正黑體" pitchFamily="34" charset="-120"/>
            </a:rPr>
            <a:t>金針農產品行銷分析</a:t>
          </a:r>
          <a:endParaRPr lang="zh-TW" altLang="en-US" sz="2000" b="1" kern="1200" baseline="0" dirty="0">
            <a:solidFill>
              <a:schemeClr val="tx1"/>
            </a:solidFill>
            <a:ea typeface="微軟正黑體" pitchFamily="34" charset="-120"/>
          </a:endParaRPr>
        </a:p>
      </dsp:txBody>
      <dsp:txXfrm>
        <a:off x="1337212" y="691892"/>
        <a:ext cx="5555174" cy="568023"/>
      </dsp:txXfrm>
    </dsp:sp>
    <dsp:sp modelId="{8CFBE22E-7A12-4D7F-9594-125F456938E2}">
      <dsp:nvSpPr>
        <dsp:cNvPr id="0" name=""/>
        <dsp:cNvSpPr/>
      </dsp:nvSpPr>
      <dsp:spPr>
        <a:xfrm>
          <a:off x="1306483" y="1322118"/>
          <a:ext cx="5616632" cy="629481"/>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b="1" kern="1200" baseline="0" dirty="0" smtClean="0">
              <a:solidFill>
                <a:schemeClr val="tx1"/>
              </a:solidFill>
              <a:ea typeface="微軟正黑體" pitchFamily="34" charset="-120"/>
            </a:rPr>
            <a:t>金針農產</a:t>
          </a:r>
          <a:r>
            <a:rPr lang="en-US" altLang="zh-TW" sz="2000" b="1" kern="1200" baseline="0" dirty="0" smtClean="0">
              <a:solidFill>
                <a:schemeClr val="tx1"/>
              </a:solidFill>
              <a:ea typeface="微軟正黑體" pitchFamily="34" charset="-120"/>
            </a:rPr>
            <a:t>SWOT</a:t>
          </a:r>
          <a:r>
            <a:rPr lang="zh-TW" altLang="en-US" sz="2000" b="1" kern="1200" baseline="0" dirty="0" smtClean="0">
              <a:solidFill>
                <a:schemeClr val="tx1"/>
              </a:solidFill>
              <a:ea typeface="微軟正黑體" pitchFamily="34" charset="-120"/>
            </a:rPr>
            <a:t>分析</a:t>
          </a:r>
          <a:endParaRPr lang="zh-TW" altLang="en-US" sz="2000" b="1" kern="1200" baseline="0" dirty="0">
            <a:solidFill>
              <a:schemeClr val="tx1"/>
            </a:solidFill>
            <a:ea typeface="微軟正黑體" pitchFamily="34" charset="-120"/>
          </a:endParaRPr>
        </a:p>
      </dsp:txBody>
      <dsp:txXfrm>
        <a:off x="1337212" y="1352847"/>
        <a:ext cx="5555174" cy="568023"/>
      </dsp:txXfrm>
    </dsp:sp>
    <dsp:sp modelId="{143E52BE-1EC7-47AF-A2CE-422CC655F22D}">
      <dsp:nvSpPr>
        <dsp:cNvPr id="0" name=""/>
        <dsp:cNvSpPr/>
      </dsp:nvSpPr>
      <dsp:spPr>
        <a:xfrm>
          <a:off x="1306483" y="1983073"/>
          <a:ext cx="5616632" cy="629481"/>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b="1" kern="1200" baseline="0" dirty="0" smtClean="0">
              <a:solidFill>
                <a:schemeClr val="tx1"/>
              </a:solidFill>
              <a:ea typeface="微軟正黑體" pitchFamily="34" charset="-120"/>
            </a:rPr>
            <a:t>銷售方式</a:t>
          </a:r>
          <a:endParaRPr lang="zh-TW" altLang="en-US" sz="2000" b="1" kern="1200" baseline="0" dirty="0">
            <a:solidFill>
              <a:schemeClr val="tx1"/>
            </a:solidFill>
            <a:ea typeface="微軟正黑體" pitchFamily="34" charset="-120"/>
          </a:endParaRPr>
        </a:p>
      </dsp:txBody>
      <dsp:txXfrm>
        <a:off x="1337212" y="2013802"/>
        <a:ext cx="5555174" cy="568023"/>
      </dsp:txXfrm>
    </dsp:sp>
    <dsp:sp modelId="{FDE65B0F-8F55-46CF-8F3C-926502889DF7}">
      <dsp:nvSpPr>
        <dsp:cNvPr id="0" name=""/>
        <dsp:cNvSpPr/>
      </dsp:nvSpPr>
      <dsp:spPr>
        <a:xfrm>
          <a:off x="1306483" y="2644029"/>
          <a:ext cx="5616632" cy="629481"/>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b="1" kern="1200" baseline="0" dirty="0" smtClean="0">
              <a:solidFill>
                <a:schemeClr val="tx1"/>
              </a:solidFill>
              <a:ea typeface="微軟正黑體" pitchFamily="34" charset="-120"/>
            </a:rPr>
            <a:t>連結商店</a:t>
          </a:r>
          <a:endParaRPr lang="zh-TW" altLang="en-US" sz="2000" b="1" kern="1200" baseline="0" dirty="0">
            <a:solidFill>
              <a:schemeClr val="tx1"/>
            </a:solidFill>
            <a:ea typeface="微軟正黑體" pitchFamily="34" charset="-120"/>
          </a:endParaRPr>
        </a:p>
      </dsp:txBody>
      <dsp:txXfrm>
        <a:off x="1337212" y="2674758"/>
        <a:ext cx="5555174" cy="568023"/>
      </dsp:txXfrm>
    </dsp:sp>
    <dsp:sp modelId="{954DF277-788E-400B-8139-14124D70E20C}">
      <dsp:nvSpPr>
        <dsp:cNvPr id="0" name=""/>
        <dsp:cNvSpPr/>
      </dsp:nvSpPr>
      <dsp:spPr>
        <a:xfrm>
          <a:off x="1306483" y="3304984"/>
          <a:ext cx="5616632" cy="629481"/>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b="1" kern="1200" baseline="0" dirty="0" smtClean="0">
              <a:solidFill>
                <a:schemeClr val="tx1"/>
              </a:solidFill>
              <a:ea typeface="微軟正黑體" pitchFamily="34" charset="-120"/>
            </a:rPr>
            <a:t>雲端網路應用</a:t>
          </a:r>
          <a:endParaRPr lang="zh-TW" altLang="en-US" sz="2000" b="1" kern="1200" baseline="0" dirty="0">
            <a:solidFill>
              <a:schemeClr val="tx1"/>
            </a:solidFill>
            <a:ea typeface="微軟正黑體" pitchFamily="34" charset="-120"/>
          </a:endParaRPr>
        </a:p>
      </dsp:txBody>
      <dsp:txXfrm>
        <a:off x="1337212" y="3335713"/>
        <a:ext cx="5555174" cy="568023"/>
      </dsp:txXfrm>
    </dsp:sp>
    <dsp:sp modelId="{97EC640C-F6A5-42F0-BFE8-551547A26C68}">
      <dsp:nvSpPr>
        <dsp:cNvPr id="0" name=""/>
        <dsp:cNvSpPr/>
      </dsp:nvSpPr>
      <dsp:spPr>
        <a:xfrm>
          <a:off x="1306483" y="3965939"/>
          <a:ext cx="5616632" cy="629481"/>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b="1" kern="1200" baseline="0" dirty="0" smtClean="0">
              <a:solidFill>
                <a:schemeClr val="tx1"/>
              </a:solidFill>
              <a:ea typeface="微軟正黑體" pitchFamily="34" charset="-120"/>
            </a:rPr>
            <a:t>觀光發展</a:t>
          </a:r>
          <a:endParaRPr lang="zh-TW" altLang="en-US" sz="2000" b="1" kern="1200" baseline="0" dirty="0">
            <a:solidFill>
              <a:schemeClr val="tx1"/>
            </a:solidFill>
            <a:ea typeface="微軟正黑體" pitchFamily="34" charset="-120"/>
          </a:endParaRPr>
        </a:p>
      </dsp:txBody>
      <dsp:txXfrm>
        <a:off x="1337212" y="3996668"/>
        <a:ext cx="5555174" cy="568023"/>
      </dsp:txXfrm>
    </dsp:sp>
    <dsp:sp modelId="{E2267172-7270-45D0-84C0-E693FB11F8EB}">
      <dsp:nvSpPr>
        <dsp:cNvPr id="0" name=""/>
        <dsp:cNvSpPr/>
      </dsp:nvSpPr>
      <dsp:spPr>
        <a:xfrm>
          <a:off x="1306483" y="4626894"/>
          <a:ext cx="5616632" cy="629481"/>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b="1" kern="1200" baseline="0" dirty="0" smtClean="0">
              <a:solidFill>
                <a:schemeClr val="tx1"/>
              </a:solidFill>
              <a:ea typeface="微軟正黑體" pitchFamily="34" charset="-120"/>
            </a:rPr>
            <a:t>四大景點</a:t>
          </a:r>
          <a:endParaRPr lang="zh-TW" altLang="en-US" sz="2000" b="1" kern="1200" baseline="0" dirty="0">
            <a:solidFill>
              <a:schemeClr val="tx1"/>
            </a:solidFill>
            <a:ea typeface="微軟正黑體" pitchFamily="34" charset="-120"/>
          </a:endParaRPr>
        </a:p>
      </dsp:txBody>
      <dsp:txXfrm>
        <a:off x="1337212" y="4657623"/>
        <a:ext cx="5555174" cy="568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F58F3-5D25-4A4E-97F3-977353BFAFE0}">
      <dsp:nvSpPr>
        <dsp:cNvPr id="0" name=""/>
        <dsp:cNvSpPr/>
      </dsp:nvSpPr>
      <dsp:spPr>
        <a:xfrm>
          <a:off x="3287857" y="1972925"/>
          <a:ext cx="2245463" cy="1512168"/>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zh-TW" altLang="en-US" sz="3600" b="1" kern="1200" baseline="0" dirty="0" smtClean="0">
              <a:solidFill>
                <a:schemeClr val="tx1"/>
              </a:solidFill>
              <a:effectLst/>
              <a:ea typeface="標楷體" panose="03000509000000000000" pitchFamily="65" charset="-120"/>
            </a:rPr>
            <a:t>金針花</a:t>
          </a:r>
          <a:endParaRPr lang="zh-TW" altLang="en-US" sz="3600" b="1" kern="1200" baseline="0" dirty="0">
            <a:solidFill>
              <a:schemeClr val="tx1"/>
            </a:solidFill>
            <a:effectLst/>
            <a:ea typeface="標楷體" panose="03000509000000000000" pitchFamily="65" charset="-120"/>
          </a:endParaRPr>
        </a:p>
      </dsp:txBody>
      <dsp:txXfrm>
        <a:off x="3361675" y="2046743"/>
        <a:ext cx="2097827" cy="1364532"/>
      </dsp:txXfrm>
    </dsp:sp>
    <dsp:sp modelId="{5CCE4569-8248-4B7B-9929-37DCED525D08}">
      <dsp:nvSpPr>
        <dsp:cNvPr id="0" name=""/>
        <dsp:cNvSpPr/>
      </dsp:nvSpPr>
      <dsp:spPr>
        <a:xfrm rot="16324394">
          <a:off x="4026556" y="1546360"/>
          <a:ext cx="853689" cy="0"/>
        </a:xfrm>
        <a:custGeom>
          <a:avLst/>
          <a:gdLst/>
          <a:ahLst/>
          <a:cxnLst/>
          <a:rect l="0" t="0" r="0" b="0"/>
          <a:pathLst>
            <a:path>
              <a:moveTo>
                <a:pt x="0" y="0"/>
              </a:moveTo>
              <a:lnTo>
                <a:pt x="853689"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2199D80-B531-4223-B1B9-1B93270534A9}">
      <dsp:nvSpPr>
        <dsp:cNvPr id="0" name=""/>
        <dsp:cNvSpPr/>
      </dsp:nvSpPr>
      <dsp:spPr>
        <a:xfrm>
          <a:off x="3450731" y="350163"/>
          <a:ext cx="2064085" cy="769631"/>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zh-TW" altLang="en-US" sz="3400" b="1" kern="1200" baseline="0" dirty="0" smtClean="0">
              <a:solidFill>
                <a:schemeClr val="tx1"/>
              </a:solidFill>
              <a:effectLst/>
              <a:ea typeface="標楷體" panose="03000509000000000000" pitchFamily="65" charset="-120"/>
            </a:rPr>
            <a:t>家族產業</a:t>
          </a:r>
          <a:endParaRPr lang="zh-TW" altLang="en-US" sz="3400" b="1" kern="1200" baseline="0" dirty="0">
            <a:solidFill>
              <a:schemeClr val="tx1"/>
            </a:solidFill>
            <a:effectLst/>
            <a:ea typeface="標楷體" panose="03000509000000000000" pitchFamily="65" charset="-120"/>
          </a:endParaRPr>
        </a:p>
      </dsp:txBody>
      <dsp:txXfrm>
        <a:off x="3488301" y="387733"/>
        <a:ext cx="1988945" cy="694491"/>
      </dsp:txXfrm>
    </dsp:sp>
    <dsp:sp modelId="{D61EC3BF-8C08-4CE3-B346-46C18CF6ABA1}">
      <dsp:nvSpPr>
        <dsp:cNvPr id="0" name=""/>
        <dsp:cNvSpPr/>
      </dsp:nvSpPr>
      <dsp:spPr>
        <a:xfrm rot="8984974">
          <a:off x="2497737" y="3597342"/>
          <a:ext cx="847844" cy="0"/>
        </a:xfrm>
        <a:custGeom>
          <a:avLst/>
          <a:gdLst/>
          <a:ahLst/>
          <a:cxnLst/>
          <a:rect l="0" t="0" r="0" b="0"/>
          <a:pathLst>
            <a:path>
              <a:moveTo>
                <a:pt x="0" y="0"/>
              </a:moveTo>
              <a:lnTo>
                <a:pt x="847844"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3A122E4-1EE9-4FD9-9023-730ACB2A689C}">
      <dsp:nvSpPr>
        <dsp:cNvPr id="0" name=""/>
        <dsp:cNvSpPr/>
      </dsp:nvSpPr>
      <dsp:spPr>
        <a:xfrm>
          <a:off x="1086340" y="3810906"/>
          <a:ext cx="1584317" cy="78960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zh-TW" altLang="en-US" sz="2600" b="1" kern="1200" baseline="0" dirty="0" smtClean="0">
              <a:solidFill>
                <a:schemeClr val="tx1"/>
              </a:solidFill>
              <a:effectLst/>
              <a:ea typeface="標楷體" panose="03000509000000000000" pitchFamily="65" charset="-120"/>
            </a:rPr>
            <a:t>人文景觀</a:t>
          </a:r>
          <a:endParaRPr lang="zh-TW" altLang="en-US" sz="2600" b="1" kern="1200" baseline="0" dirty="0">
            <a:solidFill>
              <a:schemeClr val="tx1"/>
            </a:solidFill>
            <a:effectLst/>
            <a:ea typeface="標楷體" panose="03000509000000000000" pitchFamily="65" charset="-120"/>
          </a:endParaRPr>
        </a:p>
      </dsp:txBody>
      <dsp:txXfrm>
        <a:off x="1124885" y="3849451"/>
        <a:ext cx="1507227" cy="712510"/>
      </dsp:txXfrm>
    </dsp:sp>
    <dsp:sp modelId="{188454A6-5FE9-4517-AA2C-85A4A8D094A3}">
      <dsp:nvSpPr>
        <dsp:cNvPr id="0" name=""/>
        <dsp:cNvSpPr/>
      </dsp:nvSpPr>
      <dsp:spPr>
        <a:xfrm rot="1690394">
          <a:off x="5497389" y="3473529"/>
          <a:ext cx="606563" cy="0"/>
        </a:xfrm>
        <a:custGeom>
          <a:avLst/>
          <a:gdLst/>
          <a:ahLst/>
          <a:cxnLst/>
          <a:rect l="0" t="0" r="0" b="0"/>
          <a:pathLst>
            <a:path>
              <a:moveTo>
                <a:pt x="0" y="0"/>
              </a:moveTo>
              <a:lnTo>
                <a:pt x="606563"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92D5FD6-8251-4D05-8D39-6472050D9028}">
      <dsp:nvSpPr>
        <dsp:cNvPr id="0" name=""/>
        <dsp:cNvSpPr/>
      </dsp:nvSpPr>
      <dsp:spPr>
        <a:xfrm>
          <a:off x="5798274" y="3616720"/>
          <a:ext cx="1927107" cy="743198"/>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zh-TW" altLang="en-US" sz="2600" b="1" kern="1200" baseline="0" dirty="0" smtClean="0">
              <a:solidFill>
                <a:schemeClr val="tx1"/>
              </a:solidFill>
              <a:effectLst/>
              <a:ea typeface="標楷體" panose="03000509000000000000" pitchFamily="65" charset="-120"/>
            </a:rPr>
            <a:t>季節</a:t>
          </a:r>
          <a:r>
            <a:rPr lang="en-US" altLang="zh-TW" sz="2600" b="1" kern="1200" baseline="0" dirty="0" smtClean="0">
              <a:solidFill>
                <a:schemeClr val="tx1"/>
              </a:solidFill>
              <a:effectLst/>
              <a:ea typeface="標楷體" panose="03000509000000000000" pitchFamily="65" charset="-120"/>
            </a:rPr>
            <a:t>7</a:t>
          </a:r>
          <a:r>
            <a:rPr lang="zh-TW" altLang="en-US" sz="2600" b="1" kern="1200" baseline="0" dirty="0" smtClean="0">
              <a:solidFill>
                <a:schemeClr val="tx1"/>
              </a:solidFill>
              <a:effectLst/>
              <a:ea typeface="標楷體" panose="03000509000000000000" pitchFamily="65" charset="-120"/>
            </a:rPr>
            <a:t>、</a:t>
          </a:r>
          <a:r>
            <a:rPr lang="en-US" altLang="zh-TW" sz="2600" b="1" kern="1200" baseline="0" dirty="0" smtClean="0">
              <a:solidFill>
                <a:schemeClr val="tx1"/>
              </a:solidFill>
              <a:effectLst/>
              <a:ea typeface="標楷體" panose="03000509000000000000" pitchFamily="65" charset="-120"/>
            </a:rPr>
            <a:t>8</a:t>
          </a:r>
          <a:r>
            <a:rPr lang="zh-TW" altLang="en-US" sz="2600" b="1" kern="1200" baseline="0" dirty="0" smtClean="0">
              <a:solidFill>
                <a:schemeClr val="tx1"/>
              </a:solidFill>
              <a:effectLst/>
              <a:ea typeface="標楷體" panose="03000509000000000000" pitchFamily="65" charset="-120"/>
            </a:rPr>
            <a:t>月</a:t>
          </a:r>
          <a:endParaRPr lang="zh-TW" altLang="en-US" sz="2600" b="1" kern="1200" baseline="0" dirty="0">
            <a:solidFill>
              <a:schemeClr val="tx1"/>
            </a:solidFill>
            <a:effectLst/>
            <a:ea typeface="標楷體" panose="03000509000000000000" pitchFamily="65" charset="-120"/>
          </a:endParaRPr>
        </a:p>
      </dsp:txBody>
      <dsp:txXfrm>
        <a:off x="5834554" y="3653000"/>
        <a:ext cx="1854547" cy="670638"/>
      </dsp:txXfrm>
    </dsp:sp>
    <dsp:sp modelId="{F04FB20D-2D12-4AA9-B32A-1C81CC49DC48}">
      <dsp:nvSpPr>
        <dsp:cNvPr id="0" name=""/>
        <dsp:cNvSpPr/>
      </dsp:nvSpPr>
      <dsp:spPr>
        <a:xfrm rot="20618194">
          <a:off x="5514185" y="2266262"/>
          <a:ext cx="944788" cy="0"/>
        </a:xfrm>
        <a:custGeom>
          <a:avLst/>
          <a:gdLst/>
          <a:ahLst/>
          <a:cxnLst/>
          <a:rect l="0" t="0" r="0" b="0"/>
          <a:pathLst>
            <a:path>
              <a:moveTo>
                <a:pt x="0" y="0"/>
              </a:moveTo>
              <a:lnTo>
                <a:pt x="944788"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B7B8722-69BB-4E53-920E-C1332F47C03D}">
      <dsp:nvSpPr>
        <dsp:cNvPr id="0" name=""/>
        <dsp:cNvSpPr/>
      </dsp:nvSpPr>
      <dsp:spPr>
        <a:xfrm>
          <a:off x="6439839" y="1472883"/>
          <a:ext cx="2099404" cy="704151"/>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zh-TW" altLang="en-US" sz="3100" b="1" kern="1200" baseline="0" smtClean="0">
              <a:solidFill>
                <a:schemeClr val="tx1"/>
              </a:solidFill>
              <a:effectLst/>
              <a:ea typeface="標楷體" panose="03000509000000000000" pitchFamily="65" charset="-120"/>
            </a:rPr>
            <a:t>有機轉型</a:t>
          </a:r>
          <a:endParaRPr lang="zh-TW" altLang="en-US" sz="3100" b="1" kern="1200" baseline="0" dirty="0">
            <a:solidFill>
              <a:schemeClr val="tx1"/>
            </a:solidFill>
            <a:effectLst/>
            <a:ea typeface="標楷體" panose="03000509000000000000" pitchFamily="65" charset="-120"/>
          </a:endParaRPr>
        </a:p>
      </dsp:txBody>
      <dsp:txXfrm>
        <a:off x="6474213" y="1507257"/>
        <a:ext cx="2030656" cy="635403"/>
      </dsp:txXfrm>
    </dsp:sp>
    <dsp:sp modelId="{B97EEF06-C78E-4733-846A-F513472EA209}">
      <dsp:nvSpPr>
        <dsp:cNvPr id="0" name=""/>
        <dsp:cNvSpPr/>
      </dsp:nvSpPr>
      <dsp:spPr>
        <a:xfrm rot="12260462">
          <a:off x="2533499" y="2058416"/>
          <a:ext cx="789444" cy="0"/>
        </a:xfrm>
        <a:custGeom>
          <a:avLst/>
          <a:gdLst/>
          <a:ahLst/>
          <a:cxnLst/>
          <a:rect l="0" t="0" r="0" b="0"/>
          <a:pathLst>
            <a:path>
              <a:moveTo>
                <a:pt x="0" y="0"/>
              </a:moveTo>
              <a:lnTo>
                <a:pt x="789444" y="0"/>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1A7EB15-5A17-4B71-87AF-8C80D4480C91}">
      <dsp:nvSpPr>
        <dsp:cNvPr id="0" name=""/>
        <dsp:cNvSpPr/>
      </dsp:nvSpPr>
      <dsp:spPr>
        <a:xfrm>
          <a:off x="767850" y="991718"/>
          <a:ext cx="1800736" cy="993396"/>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zh-TW" altLang="en-US" sz="3000" b="1" kern="1200" baseline="0" dirty="0" smtClean="0">
              <a:solidFill>
                <a:schemeClr val="tx1"/>
              </a:solidFill>
              <a:effectLst/>
              <a:ea typeface="標楷體" panose="03000509000000000000" pitchFamily="65" charset="-120"/>
            </a:rPr>
            <a:t>觀光發展</a:t>
          </a:r>
          <a:endParaRPr lang="zh-TW" altLang="en-US" sz="3000" b="1" kern="1200" baseline="0" dirty="0">
            <a:solidFill>
              <a:schemeClr val="tx1"/>
            </a:solidFill>
            <a:effectLst/>
            <a:ea typeface="標楷體" panose="03000509000000000000" pitchFamily="65" charset="-120"/>
          </a:endParaRPr>
        </a:p>
      </dsp:txBody>
      <dsp:txXfrm>
        <a:off x="816344" y="1040212"/>
        <a:ext cx="1703748" cy="8964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EF1D6-208F-4028-9BBC-D86D1F1ADCB8}">
      <dsp:nvSpPr>
        <dsp:cNvPr id="0" name=""/>
        <dsp:cNvSpPr/>
      </dsp:nvSpPr>
      <dsp:spPr>
        <a:xfrm>
          <a:off x="0" y="31391"/>
          <a:ext cx="8229600" cy="1779422"/>
        </a:xfrm>
        <a:prstGeom prst="roundRect">
          <a:avLst>
            <a:gd name="adj" fmla="val 10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35913F5C-D720-4CDD-B84E-2D2542FB410D}">
      <dsp:nvSpPr>
        <dsp:cNvPr id="0" name=""/>
        <dsp:cNvSpPr/>
      </dsp:nvSpPr>
      <dsp:spPr>
        <a:xfrm>
          <a:off x="222052" y="160578"/>
          <a:ext cx="1796218" cy="163962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 r="-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8654E99-9B16-4980-AA01-614ED5B92919}">
      <dsp:nvSpPr>
        <dsp:cNvPr id="0" name=""/>
        <dsp:cNvSpPr/>
      </dsp:nvSpPr>
      <dsp:spPr>
        <a:xfrm rot="10800000">
          <a:off x="219825" y="2183257"/>
          <a:ext cx="1796218" cy="2802824"/>
        </a:xfrm>
        <a:prstGeom prst="round2SameRect">
          <a:avLst>
            <a:gd name="adj1" fmla="val 10500"/>
            <a:gd name="adj2" fmla="val 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000" tIns="36000" rIns="36000" bIns="36000"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zh-TW" altLang="en-US" sz="1600" b="1" kern="1200" dirty="0" smtClean="0">
              <a:solidFill>
                <a:schemeClr val="bg1"/>
              </a:solidFill>
            </a:rPr>
            <a:t>生金針</a:t>
          </a:r>
          <a:endParaRPr lang="en-US" altLang="zh-TW" sz="1600" b="1" kern="1200" dirty="0" smtClean="0">
            <a:solidFill>
              <a:schemeClr val="bg1"/>
            </a:solidFill>
          </a:endParaRPr>
        </a:p>
        <a:p>
          <a:pPr lvl="0" algn="l" defTabSz="800100">
            <a:lnSpc>
              <a:spcPct val="90000"/>
            </a:lnSpc>
            <a:spcBef>
              <a:spcPct val="0"/>
            </a:spcBef>
            <a:spcAft>
              <a:spcPct val="35000"/>
            </a:spcAft>
          </a:pPr>
          <a:endParaRPr lang="en-US" altLang="zh-TW" sz="1600" b="1" kern="1200" dirty="0" smtClean="0">
            <a:solidFill>
              <a:schemeClr val="bg1"/>
            </a:solidFill>
          </a:endParaRPr>
        </a:p>
        <a:p>
          <a:pPr lvl="0" algn="l" defTabSz="800100">
            <a:lnSpc>
              <a:spcPct val="90000"/>
            </a:lnSpc>
            <a:spcBef>
              <a:spcPct val="0"/>
            </a:spcBef>
            <a:spcAft>
              <a:spcPct val="35000"/>
            </a:spcAft>
          </a:pPr>
          <a:r>
            <a:rPr lang="zh-TW" altLang="en-US" sz="1600" b="1" kern="1200" dirty="0" smtClean="0">
              <a:solidFill>
                <a:schemeClr val="bg1"/>
              </a:solidFill>
            </a:rPr>
            <a:t>價格</a:t>
          </a:r>
          <a:r>
            <a:rPr lang="en-US" altLang="zh-TW" sz="1600" b="1" kern="1200" dirty="0" smtClean="0">
              <a:solidFill>
                <a:schemeClr val="bg1"/>
              </a:solidFill>
            </a:rPr>
            <a:t>:</a:t>
          </a:r>
          <a:br>
            <a:rPr lang="en-US" altLang="zh-TW" sz="1600" b="1" kern="1200" dirty="0" smtClean="0">
              <a:solidFill>
                <a:schemeClr val="bg1"/>
              </a:solidFill>
            </a:rPr>
          </a:br>
          <a:r>
            <a:rPr lang="en-US" altLang="zh-TW" sz="1600" b="1" kern="1200" dirty="0" smtClean="0">
              <a:solidFill>
                <a:schemeClr val="accent4">
                  <a:lumMod val="60000"/>
                  <a:lumOff val="40000"/>
                </a:schemeClr>
              </a:solidFill>
              <a:sym typeface="Wingdings" panose="05000000000000000000" pitchFamily="2" charset="2"/>
            </a:rPr>
            <a:t></a:t>
          </a:r>
          <a:r>
            <a:rPr lang="en-US" altLang="zh-TW" sz="1400" b="1" kern="1200" dirty="0" smtClean="0">
              <a:solidFill>
                <a:schemeClr val="bg1"/>
              </a:solidFill>
            </a:rPr>
            <a:t>1</a:t>
          </a:r>
          <a:r>
            <a:rPr lang="zh-TW" altLang="en-US" sz="1400" b="1" kern="1200" dirty="0" smtClean="0">
              <a:solidFill>
                <a:schemeClr val="bg1"/>
              </a:solidFill>
            </a:rPr>
            <a:t>包</a:t>
          </a:r>
          <a:r>
            <a:rPr lang="en-US" altLang="zh-TW" sz="1400" b="1" kern="1200" dirty="0" smtClean="0">
              <a:solidFill>
                <a:schemeClr val="bg1"/>
              </a:solidFill>
            </a:rPr>
            <a:t>150</a:t>
          </a:r>
          <a:r>
            <a:rPr lang="zh-TW" altLang="en-US" sz="1400" b="1" kern="1200" dirty="0" smtClean="0">
              <a:solidFill>
                <a:schemeClr val="bg1"/>
              </a:solidFill>
            </a:rPr>
            <a:t>元</a:t>
          </a:r>
          <a:endParaRPr lang="en-US" altLang="zh-TW" sz="1400" b="1" kern="1200" dirty="0" smtClean="0">
            <a:solidFill>
              <a:schemeClr val="bg1"/>
            </a:solidFill>
          </a:endParaRPr>
        </a:p>
        <a:p>
          <a:pPr lvl="0" algn="l" defTabSz="800100">
            <a:lnSpc>
              <a:spcPct val="90000"/>
            </a:lnSpc>
            <a:spcBef>
              <a:spcPct val="0"/>
            </a:spcBef>
            <a:spcAft>
              <a:spcPct val="35000"/>
            </a:spcAft>
          </a:pPr>
          <a:r>
            <a:rPr lang="zh-TW" altLang="en-US" sz="1600" b="1" kern="1200" dirty="0" smtClean="0">
              <a:solidFill>
                <a:schemeClr val="bg1"/>
              </a:solidFill>
            </a:rPr>
            <a:t>通路</a:t>
          </a:r>
          <a:r>
            <a:rPr lang="en-US" altLang="zh-TW" sz="1600" b="1" kern="1200" dirty="0" smtClean="0">
              <a:solidFill>
                <a:schemeClr val="bg1"/>
              </a:solidFill>
            </a:rPr>
            <a:t>:</a:t>
          </a:r>
        </a:p>
        <a:p>
          <a:pPr lvl="0" algn="l" defTabSz="800100">
            <a:lnSpc>
              <a:spcPct val="90000"/>
            </a:lnSpc>
            <a:spcBef>
              <a:spcPct val="0"/>
            </a:spcBef>
            <a:spcAft>
              <a:spcPct val="35000"/>
            </a:spcAft>
          </a:pPr>
          <a:r>
            <a:rPr lang="en-US" altLang="zh-TW" sz="1600" b="1" kern="1200" dirty="0" smtClean="0">
              <a:solidFill>
                <a:schemeClr val="accent4">
                  <a:lumMod val="60000"/>
                  <a:lumOff val="40000"/>
                </a:schemeClr>
              </a:solidFill>
              <a:sym typeface="Wingdings" panose="05000000000000000000" pitchFamily="2" charset="2"/>
            </a:rPr>
            <a:t></a:t>
          </a:r>
          <a:r>
            <a:rPr lang="zh-TW" altLang="en-US" sz="1400" b="1" kern="1200" dirty="0" smtClean="0">
              <a:solidFill>
                <a:schemeClr val="bg1"/>
              </a:solidFill>
            </a:rPr>
            <a:t>固定買家</a:t>
          </a:r>
        </a:p>
        <a:p>
          <a:pPr lvl="0" algn="l" defTabSz="800100">
            <a:lnSpc>
              <a:spcPct val="90000"/>
            </a:lnSpc>
            <a:spcBef>
              <a:spcPct val="0"/>
            </a:spcBef>
            <a:spcAft>
              <a:spcPct val="35000"/>
            </a:spcAft>
          </a:pPr>
          <a:r>
            <a:rPr lang="zh-TW" altLang="en-US" sz="1600" b="1" kern="1200" dirty="0" smtClean="0">
              <a:solidFill>
                <a:schemeClr val="bg1"/>
              </a:solidFill>
            </a:rPr>
            <a:t>促銷：</a:t>
          </a:r>
          <a:endParaRPr lang="en-US" altLang="zh-TW" sz="1600" b="1" kern="1200" dirty="0" smtClean="0">
            <a:solidFill>
              <a:schemeClr val="bg1"/>
            </a:solidFill>
          </a:endParaRPr>
        </a:p>
        <a:p>
          <a:pPr lvl="0" algn="l" defTabSz="800100">
            <a:lnSpc>
              <a:spcPct val="90000"/>
            </a:lnSpc>
            <a:spcBef>
              <a:spcPct val="0"/>
            </a:spcBef>
            <a:spcAft>
              <a:spcPct val="35000"/>
            </a:spcAft>
          </a:pPr>
          <a:r>
            <a:rPr lang="en-US" altLang="zh-TW" sz="1600" b="1" kern="1200" dirty="0" smtClean="0">
              <a:solidFill>
                <a:schemeClr val="accent4">
                  <a:lumMod val="60000"/>
                  <a:lumOff val="40000"/>
                </a:schemeClr>
              </a:solidFill>
              <a:sym typeface="Wingdings" panose="05000000000000000000" pitchFamily="2" charset="2"/>
            </a:rPr>
            <a:t></a:t>
          </a:r>
          <a:r>
            <a:rPr lang="zh-TW" altLang="en-US" sz="1400" b="1" kern="1200" dirty="0" smtClean="0">
              <a:solidFill>
                <a:schemeClr val="bg1"/>
              </a:solidFill>
            </a:rPr>
            <a:t>大量購買折扣多</a:t>
          </a:r>
          <a:endParaRPr lang="zh-TW" altLang="en-US" sz="1600" b="1" kern="1200" dirty="0">
            <a:solidFill>
              <a:schemeClr val="bg1"/>
            </a:solidFill>
          </a:endParaRPr>
        </a:p>
      </dsp:txBody>
      <dsp:txXfrm rot="10800000">
        <a:off x="275065" y="2183257"/>
        <a:ext cx="1685738" cy="2747584"/>
      </dsp:txXfrm>
    </dsp:sp>
    <dsp:sp modelId="{F9FCD010-11E0-4858-82FD-014D135E2CDE}">
      <dsp:nvSpPr>
        <dsp:cNvPr id="0" name=""/>
        <dsp:cNvSpPr/>
      </dsp:nvSpPr>
      <dsp:spPr>
        <a:xfrm>
          <a:off x="2162148" y="144018"/>
          <a:ext cx="1796218" cy="163962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E84FE26-80B4-4AE8-B8C2-74086B29B5E6}">
      <dsp:nvSpPr>
        <dsp:cNvPr id="0" name=""/>
        <dsp:cNvSpPr/>
      </dsp:nvSpPr>
      <dsp:spPr>
        <a:xfrm rot="10800000">
          <a:off x="2228770" y="2183257"/>
          <a:ext cx="1796218" cy="2802824"/>
        </a:xfrm>
        <a:prstGeom prst="round2SameRect">
          <a:avLst>
            <a:gd name="adj1" fmla="val 10500"/>
            <a:gd name="adj2" fmla="val 0"/>
          </a:avLst>
        </a:prstGeom>
        <a:solidFill>
          <a:schemeClr val="accent2">
            <a:hueOff val="1560506"/>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zh-TW" altLang="en-US" sz="1600" b="1" kern="1200" dirty="0" smtClean="0">
              <a:solidFill>
                <a:schemeClr val="bg1"/>
              </a:solidFill>
            </a:rPr>
            <a:t>炸金針</a:t>
          </a:r>
          <a:endParaRPr lang="en-US" altLang="zh-TW" sz="1600" b="1" kern="1200" dirty="0" smtClean="0">
            <a:solidFill>
              <a:schemeClr val="bg1"/>
            </a:solidFill>
          </a:endParaRPr>
        </a:p>
        <a:p>
          <a:pPr lvl="0" algn="l" defTabSz="711200">
            <a:lnSpc>
              <a:spcPct val="90000"/>
            </a:lnSpc>
            <a:spcBef>
              <a:spcPct val="0"/>
            </a:spcBef>
            <a:spcAft>
              <a:spcPct val="35000"/>
            </a:spcAft>
          </a:pPr>
          <a:r>
            <a:rPr lang="zh-TW" altLang="en-US" sz="1600" b="1" kern="1200" dirty="0" smtClean="0">
              <a:solidFill>
                <a:schemeClr val="bg1"/>
              </a:solidFill>
            </a:rPr>
            <a:t>價格</a:t>
          </a:r>
          <a:r>
            <a:rPr lang="en-US" altLang="zh-TW" sz="1600" b="1" kern="1200" dirty="0" smtClean="0">
              <a:solidFill>
                <a:schemeClr val="bg1"/>
              </a:solidFill>
            </a:rPr>
            <a:t>:</a:t>
          </a:r>
        </a:p>
        <a:p>
          <a:pPr lvl="0" algn="l" defTabSz="711200">
            <a:lnSpc>
              <a:spcPct val="90000"/>
            </a:lnSpc>
            <a:spcBef>
              <a:spcPct val="0"/>
            </a:spcBef>
            <a:spcAft>
              <a:spcPct val="35000"/>
            </a:spcAft>
          </a:pPr>
          <a:r>
            <a:rPr lang="en-US" altLang="zh-TW" sz="1600" b="1" kern="1200" dirty="0" smtClean="0">
              <a:solidFill>
                <a:schemeClr val="accent4">
                  <a:lumMod val="60000"/>
                  <a:lumOff val="40000"/>
                </a:schemeClr>
              </a:solidFill>
              <a:sym typeface="Wingdings" panose="05000000000000000000" pitchFamily="2" charset="2"/>
            </a:rPr>
            <a:t></a:t>
          </a:r>
          <a:r>
            <a:rPr lang="zh-TW" altLang="en-US" sz="1400" b="1" kern="1200" dirty="0" smtClean="0">
              <a:solidFill>
                <a:schemeClr val="bg1"/>
              </a:solidFill>
              <a:sym typeface="Wingdings" panose="05000000000000000000" pitchFamily="2" charset="2"/>
            </a:rPr>
            <a:t>一包</a:t>
          </a:r>
          <a:r>
            <a:rPr lang="en-US" altLang="zh-TW" sz="1400" b="1" kern="1200" dirty="0" smtClean="0">
              <a:solidFill>
                <a:schemeClr val="bg1"/>
              </a:solidFill>
              <a:sym typeface="Wingdings" panose="05000000000000000000" pitchFamily="2" charset="2"/>
            </a:rPr>
            <a:t>50</a:t>
          </a:r>
          <a:r>
            <a:rPr lang="zh-TW" altLang="en-US" sz="1400" b="1" kern="1200" dirty="0" smtClean="0">
              <a:solidFill>
                <a:schemeClr val="bg1"/>
              </a:solidFill>
              <a:sym typeface="Wingdings" panose="05000000000000000000" pitchFamily="2" charset="2"/>
            </a:rPr>
            <a:t>元</a:t>
          </a:r>
          <a:endParaRPr lang="en-US" altLang="zh-TW" sz="1400" b="1" kern="1200" dirty="0" smtClean="0">
            <a:solidFill>
              <a:schemeClr val="bg1"/>
            </a:solidFill>
          </a:endParaRPr>
        </a:p>
        <a:p>
          <a:pPr lvl="0" algn="l" defTabSz="711200">
            <a:lnSpc>
              <a:spcPct val="90000"/>
            </a:lnSpc>
            <a:spcBef>
              <a:spcPct val="0"/>
            </a:spcBef>
            <a:spcAft>
              <a:spcPct val="35000"/>
            </a:spcAft>
          </a:pPr>
          <a:r>
            <a:rPr lang="zh-TW" altLang="en-US" sz="1600" b="1" kern="1200" dirty="0" smtClean="0">
              <a:solidFill>
                <a:schemeClr val="bg1"/>
              </a:solidFill>
            </a:rPr>
            <a:t>通路</a:t>
          </a:r>
          <a:r>
            <a:rPr lang="en-US" altLang="zh-TW" sz="1600" b="1" kern="1200" dirty="0" smtClean="0">
              <a:solidFill>
                <a:schemeClr val="bg1"/>
              </a:solidFill>
            </a:rPr>
            <a:t>:</a:t>
          </a:r>
        </a:p>
        <a:p>
          <a:pPr lvl="0" algn="l" defTabSz="711200">
            <a:lnSpc>
              <a:spcPct val="90000"/>
            </a:lnSpc>
            <a:spcBef>
              <a:spcPct val="0"/>
            </a:spcBef>
            <a:spcAft>
              <a:spcPct val="35000"/>
            </a:spcAft>
          </a:pPr>
          <a:r>
            <a:rPr lang="en-US" altLang="zh-TW" sz="1600" b="1" kern="1200" dirty="0" smtClean="0">
              <a:solidFill>
                <a:schemeClr val="accent4">
                  <a:lumMod val="60000"/>
                  <a:lumOff val="40000"/>
                </a:schemeClr>
              </a:solidFill>
              <a:sym typeface="Wingdings" panose="05000000000000000000" pitchFamily="2" charset="2"/>
            </a:rPr>
            <a:t></a:t>
          </a:r>
          <a:r>
            <a:rPr lang="zh-TW" altLang="en-US" sz="1400" b="1" kern="1200" dirty="0" smtClean="0">
              <a:solidFill>
                <a:schemeClr val="bg1"/>
              </a:solidFill>
            </a:rPr>
            <a:t>商家、觀光客</a:t>
          </a:r>
          <a:endParaRPr lang="en-US" altLang="zh-TW" sz="1400" b="1" kern="1200" dirty="0" smtClean="0">
            <a:solidFill>
              <a:schemeClr val="bg1"/>
            </a:solidFill>
          </a:endParaRPr>
        </a:p>
        <a:p>
          <a:pPr lvl="0" algn="l" defTabSz="711200">
            <a:lnSpc>
              <a:spcPct val="90000"/>
            </a:lnSpc>
            <a:spcBef>
              <a:spcPct val="0"/>
            </a:spcBef>
            <a:spcAft>
              <a:spcPct val="35000"/>
            </a:spcAft>
          </a:pPr>
          <a:r>
            <a:rPr lang="zh-TW" altLang="en-US" sz="1600" b="1" kern="1200" dirty="0" smtClean="0">
              <a:solidFill>
                <a:schemeClr val="bg1"/>
              </a:solidFill>
            </a:rPr>
            <a:t>促銷：</a:t>
          </a:r>
          <a:endParaRPr lang="en-US" altLang="zh-TW" sz="1600" b="1" kern="1200" dirty="0" smtClean="0">
            <a:solidFill>
              <a:schemeClr val="bg1"/>
            </a:solidFill>
          </a:endParaRPr>
        </a:p>
        <a:p>
          <a:pPr lvl="0" algn="l" defTabSz="711200">
            <a:lnSpc>
              <a:spcPct val="90000"/>
            </a:lnSpc>
            <a:spcBef>
              <a:spcPct val="0"/>
            </a:spcBef>
            <a:spcAft>
              <a:spcPct val="35000"/>
            </a:spcAft>
          </a:pPr>
          <a:r>
            <a:rPr lang="en-US" altLang="zh-TW" sz="1600" b="1" kern="1200" dirty="0" smtClean="0">
              <a:solidFill>
                <a:schemeClr val="accent4">
                  <a:lumMod val="60000"/>
                  <a:lumOff val="40000"/>
                </a:schemeClr>
              </a:solidFill>
              <a:sym typeface="Wingdings" panose="05000000000000000000" pitchFamily="2" charset="2"/>
            </a:rPr>
            <a:t></a:t>
          </a:r>
          <a:r>
            <a:rPr lang="zh-TW" altLang="en-US" sz="1400" b="1" kern="1200" dirty="0" smtClean="0">
              <a:solidFill>
                <a:schemeClr val="bg1"/>
              </a:solidFill>
              <a:sym typeface="Wingdings" panose="05000000000000000000" pitchFamily="2" charset="2"/>
            </a:rPr>
            <a:t>買多送禮</a:t>
          </a:r>
          <a:endParaRPr lang="en-US" altLang="zh-TW" sz="1400" b="1" kern="1200" dirty="0" smtClean="0">
            <a:solidFill>
              <a:schemeClr val="bg1"/>
            </a:solidFill>
          </a:endParaRPr>
        </a:p>
        <a:p>
          <a:pPr lvl="0" algn="ctr" defTabSz="711200">
            <a:lnSpc>
              <a:spcPct val="90000"/>
            </a:lnSpc>
            <a:spcBef>
              <a:spcPct val="0"/>
            </a:spcBef>
            <a:spcAft>
              <a:spcPct val="35000"/>
            </a:spcAft>
          </a:pPr>
          <a:endParaRPr lang="zh-TW" altLang="en-US" sz="1800" b="1" kern="1200" dirty="0">
            <a:solidFill>
              <a:schemeClr val="bg1"/>
            </a:solidFill>
          </a:endParaRPr>
        </a:p>
      </dsp:txBody>
      <dsp:txXfrm rot="10800000">
        <a:off x="2284010" y="2183257"/>
        <a:ext cx="1685738" cy="2747584"/>
      </dsp:txXfrm>
    </dsp:sp>
    <dsp:sp modelId="{419F32A2-79AA-4CCF-A622-EC0FBDCE3216}">
      <dsp:nvSpPr>
        <dsp:cNvPr id="0" name=""/>
        <dsp:cNvSpPr/>
      </dsp:nvSpPr>
      <dsp:spPr>
        <a:xfrm>
          <a:off x="4176410" y="160585"/>
          <a:ext cx="1796218" cy="1639622"/>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78F1284-E765-416B-9371-BF135BD75853}">
      <dsp:nvSpPr>
        <dsp:cNvPr id="0" name=""/>
        <dsp:cNvSpPr/>
      </dsp:nvSpPr>
      <dsp:spPr>
        <a:xfrm rot="10800000">
          <a:off x="4204610" y="2199756"/>
          <a:ext cx="1796218" cy="2780826"/>
        </a:xfrm>
        <a:prstGeom prst="round2SameRect">
          <a:avLst>
            <a:gd name="adj1" fmla="val 10500"/>
            <a:gd name="adj2" fmla="val 0"/>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zh-TW" altLang="en-US" sz="1800" b="1" kern="1200" dirty="0" smtClean="0">
              <a:solidFill>
                <a:schemeClr val="bg1"/>
              </a:solidFill>
            </a:rPr>
            <a:t>金針冰棒</a:t>
          </a:r>
          <a:endParaRPr lang="en-US" altLang="zh-TW" sz="1800" b="1" kern="1200" dirty="0" smtClean="0">
            <a:solidFill>
              <a:schemeClr val="bg1"/>
            </a:solidFill>
          </a:endParaRPr>
        </a:p>
        <a:p>
          <a:pPr lvl="0" algn="l" defTabSz="800100">
            <a:lnSpc>
              <a:spcPct val="90000"/>
            </a:lnSpc>
            <a:spcBef>
              <a:spcPct val="0"/>
            </a:spcBef>
            <a:spcAft>
              <a:spcPct val="35000"/>
            </a:spcAft>
          </a:pPr>
          <a:r>
            <a:rPr lang="zh-TW" altLang="en-US" sz="1800" b="1" kern="1200" dirty="0" smtClean="0">
              <a:solidFill>
                <a:schemeClr val="bg1"/>
              </a:solidFill>
            </a:rPr>
            <a:t>價格：</a:t>
          </a:r>
          <a:endParaRPr lang="en-US" altLang="zh-TW" sz="1800" b="1" kern="1200" dirty="0" smtClean="0">
            <a:solidFill>
              <a:schemeClr val="bg1"/>
            </a:solidFill>
          </a:endParaRPr>
        </a:p>
        <a:p>
          <a:pPr lvl="0" algn="l" defTabSz="800100">
            <a:lnSpc>
              <a:spcPct val="90000"/>
            </a:lnSpc>
            <a:spcBef>
              <a:spcPct val="0"/>
            </a:spcBef>
            <a:spcAft>
              <a:spcPct val="35000"/>
            </a:spcAft>
          </a:pPr>
          <a:r>
            <a:rPr lang="en-US" altLang="zh-TW" sz="1600" b="1" kern="1200" dirty="0" smtClean="0">
              <a:solidFill>
                <a:schemeClr val="accent4">
                  <a:lumMod val="60000"/>
                  <a:lumOff val="40000"/>
                </a:schemeClr>
              </a:solidFill>
              <a:sym typeface="Wingdings" panose="05000000000000000000" pitchFamily="2" charset="2"/>
            </a:rPr>
            <a:t></a:t>
          </a:r>
          <a:r>
            <a:rPr lang="en-US" altLang="zh-TW" sz="1400" b="1" kern="1200" dirty="0" smtClean="0">
              <a:solidFill>
                <a:schemeClr val="bg1"/>
              </a:solidFill>
            </a:rPr>
            <a:t>30</a:t>
          </a:r>
          <a:r>
            <a:rPr lang="zh-TW" altLang="en-US" sz="1400" b="1" kern="1200" dirty="0" smtClean="0">
              <a:solidFill>
                <a:schemeClr val="bg1"/>
              </a:solidFill>
            </a:rPr>
            <a:t>元</a:t>
          </a:r>
          <a:endParaRPr lang="en-US" altLang="zh-TW" sz="1600" b="1" kern="1200" dirty="0" smtClean="0">
            <a:solidFill>
              <a:schemeClr val="bg1"/>
            </a:solidFill>
          </a:endParaRPr>
        </a:p>
        <a:p>
          <a:pPr lvl="0" algn="l" defTabSz="800100">
            <a:lnSpc>
              <a:spcPct val="90000"/>
            </a:lnSpc>
            <a:spcBef>
              <a:spcPct val="0"/>
            </a:spcBef>
            <a:spcAft>
              <a:spcPct val="35000"/>
            </a:spcAft>
          </a:pPr>
          <a:r>
            <a:rPr lang="zh-TW" altLang="en-US" sz="1800" b="1" kern="1200" dirty="0" smtClean="0">
              <a:solidFill>
                <a:schemeClr val="bg1"/>
              </a:solidFill>
            </a:rPr>
            <a:t>通路</a:t>
          </a:r>
          <a:r>
            <a:rPr lang="en-US" altLang="zh-TW" sz="1800" b="1" kern="1200" dirty="0" smtClean="0">
              <a:solidFill>
                <a:schemeClr val="bg1"/>
              </a:solidFill>
            </a:rPr>
            <a:t>:</a:t>
          </a:r>
        </a:p>
        <a:p>
          <a:pPr lvl="0" algn="l" defTabSz="800100">
            <a:lnSpc>
              <a:spcPct val="90000"/>
            </a:lnSpc>
            <a:spcBef>
              <a:spcPct val="0"/>
            </a:spcBef>
            <a:spcAft>
              <a:spcPct val="35000"/>
            </a:spcAft>
          </a:pPr>
          <a:r>
            <a:rPr lang="en-US" altLang="zh-TW" sz="1600" b="1" kern="1200" dirty="0" smtClean="0">
              <a:solidFill>
                <a:schemeClr val="accent4">
                  <a:lumMod val="60000"/>
                  <a:lumOff val="40000"/>
                </a:schemeClr>
              </a:solidFill>
              <a:sym typeface="Wingdings" panose="05000000000000000000" pitchFamily="2" charset="2"/>
            </a:rPr>
            <a:t></a:t>
          </a:r>
          <a:r>
            <a:rPr lang="zh-TW" altLang="en-US" sz="1400" b="1" kern="1200" dirty="0" smtClean="0">
              <a:solidFill>
                <a:schemeClr val="bg1"/>
              </a:solidFill>
            </a:rPr>
            <a:t>商家、觀光客</a:t>
          </a:r>
          <a:endParaRPr lang="en-US" altLang="zh-TW" sz="1400" b="1" kern="1200" dirty="0" smtClean="0">
            <a:solidFill>
              <a:schemeClr val="bg1"/>
            </a:solidFill>
          </a:endParaRPr>
        </a:p>
        <a:p>
          <a:pPr lvl="0" algn="l" defTabSz="800100">
            <a:lnSpc>
              <a:spcPct val="90000"/>
            </a:lnSpc>
            <a:spcBef>
              <a:spcPct val="0"/>
            </a:spcBef>
            <a:spcAft>
              <a:spcPct val="35000"/>
            </a:spcAft>
          </a:pPr>
          <a:r>
            <a:rPr lang="zh-TW" altLang="en-US" sz="1800" b="1" kern="1200" dirty="0" smtClean="0">
              <a:solidFill>
                <a:schemeClr val="bg1"/>
              </a:solidFill>
            </a:rPr>
            <a:t>促銷</a:t>
          </a:r>
          <a:r>
            <a:rPr lang="en-US" altLang="zh-TW" sz="1800" b="1" kern="1200" dirty="0" smtClean="0">
              <a:solidFill>
                <a:schemeClr val="bg1"/>
              </a:solidFill>
            </a:rPr>
            <a:t>:</a:t>
          </a:r>
        </a:p>
        <a:p>
          <a:pPr lvl="0" algn="l" defTabSz="800100">
            <a:lnSpc>
              <a:spcPct val="90000"/>
            </a:lnSpc>
            <a:spcBef>
              <a:spcPct val="0"/>
            </a:spcBef>
            <a:spcAft>
              <a:spcPct val="35000"/>
            </a:spcAft>
          </a:pPr>
          <a:r>
            <a:rPr lang="en-US" altLang="zh-TW" sz="1800" b="1" kern="1200" dirty="0" smtClean="0">
              <a:solidFill>
                <a:schemeClr val="accent4">
                  <a:lumMod val="60000"/>
                  <a:lumOff val="40000"/>
                </a:schemeClr>
              </a:solidFill>
              <a:sym typeface="Wingdings" panose="05000000000000000000" pitchFamily="2" charset="2"/>
            </a:rPr>
            <a:t></a:t>
          </a:r>
          <a:r>
            <a:rPr lang="zh-TW" altLang="en-US" sz="1800" b="1" kern="1200" dirty="0" smtClean="0">
              <a:solidFill>
                <a:schemeClr val="bg1"/>
              </a:solidFill>
              <a:sym typeface="Wingdings" panose="05000000000000000000" pitchFamily="2" charset="2"/>
            </a:rPr>
            <a:t>買多加送</a:t>
          </a:r>
          <a:endParaRPr lang="zh-TW" altLang="en-US" sz="1800" b="1" kern="1200" dirty="0">
            <a:solidFill>
              <a:schemeClr val="bg1"/>
            </a:solidFill>
          </a:endParaRPr>
        </a:p>
      </dsp:txBody>
      <dsp:txXfrm rot="10800000">
        <a:off x="4259850" y="2199756"/>
        <a:ext cx="1685738" cy="2725586"/>
      </dsp:txXfrm>
    </dsp:sp>
    <dsp:sp modelId="{52C96878-29EB-450A-AD7B-9F0EB10B2718}">
      <dsp:nvSpPr>
        <dsp:cNvPr id="0" name=""/>
        <dsp:cNvSpPr/>
      </dsp:nvSpPr>
      <dsp:spPr>
        <a:xfrm>
          <a:off x="6155807" y="160578"/>
          <a:ext cx="1796218" cy="1639622"/>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2000" r="-12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4D07C2C-AD0E-427C-990D-3D822BB21940}">
      <dsp:nvSpPr>
        <dsp:cNvPr id="0" name=""/>
        <dsp:cNvSpPr/>
      </dsp:nvSpPr>
      <dsp:spPr>
        <a:xfrm rot="10800000">
          <a:off x="6180451" y="2183257"/>
          <a:ext cx="1796218" cy="2802824"/>
        </a:xfrm>
        <a:prstGeom prst="round2SameRect">
          <a:avLst>
            <a:gd name="adj1" fmla="val 10500"/>
            <a:gd name="adj2" fmla="val 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zh-TW" altLang="en-US" sz="1800" b="1" kern="1200" dirty="0" smtClean="0">
              <a:solidFill>
                <a:schemeClr val="bg1"/>
              </a:solidFill>
            </a:rPr>
            <a:t>乾燥金針</a:t>
          </a:r>
          <a:endParaRPr lang="en-US" altLang="zh-TW" sz="1800" b="1" kern="1200" dirty="0" smtClean="0">
            <a:solidFill>
              <a:schemeClr val="bg1"/>
            </a:solidFill>
          </a:endParaRPr>
        </a:p>
        <a:p>
          <a:pPr lvl="0" algn="l" defTabSz="800100">
            <a:lnSpc>
              <a:spcPct val="90000"/>
            </a:lnSpc>
            <a:spcBef>
              <a:spcPct val="0"/>
            </a:spcBef>
            <a:spcAft>
              <a:spcPct val="35000"/>
            </a:spcAft>
          </a:pPr>
          <a:r>
            <a:rPr lang="zh-TW" altLang="en-US" sz="1800" b="1" kern="1200" dirty="0" smtClean="0">
              <a:solidFill>
                <a:schemeClr val="bg1"/>
              </a:solidFill>
            </a:rPr>
            <a:t>價格：</a:t>
          </a:r>
          <a:endParaRPr lang="en-US" altLang="zh-TW" sz="1800" b="1" kern="1200" dirty="0" smtClean="0">
            <a:solidFill>
              <a:schemeClr val="bg1"/>
            </a:solidFill>
          </a:endParaRPr>
        </a:p>
        <a:p>
          <a:pPr lvl="0" algn="l" defTabSz="800100">
            <a:lnSpc>
              <a:spcPct val="90000"/>
            </a:lnSpc>
            <a:spcBef>
              <a:spcPct val="0"/>
            </a:spcBef>
            <a:spcAft>
              <a:spcPct val="35000"/>
            </a:spcAft>
          </a:pPr>
          <a:r>
            <a:rPr lang="en-US" altLang="zh-TW" sz="1800" b="1" kern="1200" dirty="0" smtClean="0">
              <a:solidFill>
                <a:schemeClr val="accent4">
                  <a:lumMod val="60000"/>
                  <a:lumOff val="40000"/>
                </a:schemeClr>
              </a:solidFill>
              <a:sym typeface="Wingdings" panose="05000000000000000000" pitchFamily="2" charset="2"/>
            </a:rPr>
            <a:t></a:t>
          </a:r>
          <a:r>
            <a:rPr lang="en-US" altLang="zh-TW" sz="1400" b="1" kern="1200" dirty="0" smtClean="0">
              <a:solidFill>
                <a:schemeClr val="bg1"/>
              </a:solidFill>
              <a:sym typeface="Wingdings" panose="05000000000000000000" pitchFamily="2" charset="2"/>
            </a:rPr>
            <a:t>1</a:t>
          </a:r>
          <a:r>
            <a:rPr lang="zh-TW" altLang="en-US" sz="1400" b="1" kern="1200" dirty="0" smtClean="0">
              <a:solidFill>
                <a:schemeClr val="bg1"/>
              </a:solidFill>
              <a:sym typeface="Wingdings" panose="05000000000000000000" pitchFamily="2" charset="2"/>
            </a:rPr>
            <a:t>包</a:t>
          </a:r>
          <a:r>
            <a:rPr lang="en-US" altLang="zh-TW" sz="1400" b="1" kern="1200" dirty="0" smtClean="0">
              <a:solidFill>
                <a:schemeClr val="bg1"/>
              </a:solidFill>
              <a:sym typeface="Wingdings" panose="05000000000000000000" pitchFamily="2" charset="2"/>
            </a:rPr>
            <a:t>200</a:t>
          </a:r>
          <a:r>
            <a:rPr lang="zh-TW" altLang="en-US" sz="1400" b="1" kern="1200" dirty="0" smtClean="0">
              <a:solidFill>
                <a:schemeClr val="bg1"/>
              </a:solidFill>
            </a:rPr>
            <a:t>元</a:t>
          </a:r>
          <a:endParaRPr lang="en-US" altLang="zh-TW" sz="1400" b="1" kern="1200" dirty="0" smtClean="0">
            <a:solidFill>
              <a:schemeClr val="bg1"/>
            </a:solidFill>
          </a:endParaRPr>
        </a:p>
        <a:p>
          <a:pPr lvl="0" algn="l" defTabSz="800100">
            <a:lnSpc>
              <a:spcPct val="90000"/>
            </a:lnSpc>
            <a:spcBef>
              <a:spcPct val="0"/>
            </a:spcBef>
            <a:spcAft>
              <a:spcPct val="35000"/>
            </a:spcAft>
          </a:pPr>
          <a:r>
            <a:rPr lang="zh-TW" altLang="en-US" sz="1800" b="1" kern="1200" dirty="0" smtClean="0">
              <a:solidFill>
                <a:schemeClr val="bg1"/>
              </a:solidFill>
            </a:rPr>
            <a:t>通路</a:t>
          </a:r>
          <a:r>
            <a:rPr lang="en-US" altLang="zh-TW" sz="1800" b="1" kern="1200" dirty="0" smtClean="0">
              <a:solidFill>
                <a:schemeClr val="bg1"/>
              </a:solidFill>
            </a:rPr>
            <a:t>:</a:t>
          </a:r>
        </a:p>
        <a:p>
          <a:pPr lvl="0" algn="l" defTabSz="800100">
            <a:lnSpc>
              <a:spcPct val="90000"/>
            </a:lnSpc>
            <a:spcBef>
              <a:spcPct val="0"/>
            </a:spcBef>
            <a:spcAft>
              <a:spcPct val="35000"/>
            </a:spcAft>
          </a:pPr>
          <a:r>
            <a:rPr lang="en-US" altLang="zh-TW" sz="1800" b="1" kern="1200" dirty="0" smtClean="0">
              <a:solidFill>
                <a:schemeClr val="accent4">
                  <a:lumMod val="60000"/>
                  <a:lumOff val="40000"/>
                </a:schemeClr>
              </a:solidFill>
              <a:sym typeface="Wingdings" panose="05000000000000000000" pitchFamily="2" charset="2"/>
            </a:rPr>
            <a:t></a:t>
          </a:r>
          <a:r>
            <a:rPr lang="zh-TW" altLang="en-US" sz="1400" b="1" kern="1200" dirty="0" smtClean="0">
              <a:solidFill>
                <a:schemeClr val="bg1"/>
              </a:solidFill>
            </a:rPr>
            <a:t>商家、觀光客</a:t>
          </a:r>
          <a:endParaRPr lang="en-US" altLang="zh-TW" sz="1400" b="1" kern="1200" dirty="0" smtClean="0">
            <a:solidFill>
              <a:schemeClr val="bg1"/>
            </a:solidFill>
          </a:endParaRPr>
        </a:p>
        <a:p>
          <a:pPr lvl="0" algn="l" defTabSz="800100">
            <a:lnSpc>
              <a:spcPct val="90000"/>
            </a:lnSpc>
            <a:spcBef>
              <a:spcPct val="0"/>
            </a:spcBef>
            <a:spcAft>
              <a:spcPct val="35000"/>
            </a:spcAft>
          </a:pPr>
          <a:r>
            <a:rPr lang="zh-TW" altLang="en-US" sz="1800" b="1" kern="1200" dirty="0" smtClean="0">
              <a:solidFill>
                <a:schemeClr val="bg1"/>
              </a:solidFill>
            </a:rPr>
            <a:t>促銷</a:t>
          </a:r>
          <a:r>
            <a:rPr lang="en-US" altLang="zh-TW" sz="1800" b="1" kern="1200" dirty="0" smtClean="0">
              <a:solidFill>
                <a:schemeClr val="bg1"/>
              </a:solidFill>
            </a:rPr>
            <a:t>:</a:t>
          </a:r>
        </a:p>
        <a:p>
          <a:pPr lvl="0" algn="l" defTabSz="800100">
            <a:lnSpc>
              <a:spcPct val="90000"/>
            </a:lnSpc>
            <a:spcBef>
              <a:spcPct val="0"/>
            </a:spcBef>
            <a:spcAft>
              <a:spcPct val="35000"/>
            </a:spcAft>
          </a:pPr>
          <a:r>
            <a:rPr lang="en-US" altLang="zh-TW" sz="1800" b="1" kern="1200" dirty="0" smtClean="0">
              <a:solidFill>
                <a:schemeClr val="accent4">
                  <a:lumMod val="60000"/>
                  <a:lumOff val="40000"/>
                </a:schemeClr>
              </a:solidFill>
              <a:sym typeface="Wingdings" panose="05000000000000000000" pitchFamily="2" charset="2"/>
            </a:rPr>
            <a:t></a:t>
          </a:r>
          <a:r>
            <a:rPr lang="zh-TW" altLang="en-US" sz="1400" b="1" kern="1200" dirty="0" smtClean="0">
              <a:solidFill>
                <a:schemeClr val="bg1"/>
              </a:solidFill>
              <a:sym typeface="Wingdings" panose="05000000000000000000" pitchFamily="2" charset="2"/>
            </a:rPr>
            <a:t>買多送禮</a:t>
          </a:r>
          <a:endParaRPr lang="zh-TW" altLang="en-US" sz="1800" b="1" kern="1200" dirty="0">
            <a:solidFill>
              <a:schemeClr val="bg1"/>
            </a:solidFill>
          </a:endParaRPr>
        </a:p>
      </dsp:txBody>
      <dsp:txXfrm rot="10800000">
        <a:off x="6235691" y="2183257"/>
        <a:ext cx="1685738" cy="2747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FFEE9-729E-45E6-A34F-B96CF5A5D3D8}">
      <dsp:nvSpPr>
        <dsp:cNvPr id="0" name=""/>
        <dsp:cNvSpPr/>
      </dsp:nvSpPr>
      <dsp:spPr>
        <a:xfrm>
          <a:off x="658421" y="0"/>
          <a:ext cx="6995159" cy="1728192"/>
        </a:xfrm>
        <a:prstGeom prst="rightArrow">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042082A5-9506-4F4A-A4C4-E5955EF2FA7E}">
      <dsp:nvSpPr>
        <dsp:cNvPr id="0" name=""/>
        <dsp:cNvSpPr/>
      </dsp:nvSpPr>
      <dsp:spPr>
        <a:xfrm>
          <a:off x="0" y="518457"/>
          <a:ext cx="2468880" cy="691276"/>
        </a:xfrm>
        <a:prstGeom prst="roundRect">
          <a:avLst/>
        </a:prstGeom>
        <a:no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TW" altLang="en-US" sz="4400" b="1" kern="1200" baseline="0" dirty="0" smtClean="0">
              <a:ea typeface="標楷體" panose="03000509000000000000" pitchFamily="65" charset="-120"/>
            </a:rPr>
            <a:t>初期</a:t>
          </a:r>
          <a:endParaRPr lang="zh-TW" altLang="en-US" sz="4400" b="1" kern="1200" baseline="0" dirty="0">
            <a:ea typeface="標楷體" panose="03000509000000000000" pitchFamily="65" charset="-120"/>
          </a:endParaRPr>
        </a:p>
      </dsp:txBody>
      <dsp:txXfrm>
        <a:off x="33745" y="552202"/>
        <a:ext cx="2401390" cy="623786"/>
      </dsp:txXfrm>
    </dsp:sp>
    <dsp:sp modelId="{19BF7CE5-C936-446D-BD52-E132BC09D5B1}">
      <dsp:nvSpPr>
        <dsp:cNvPr id="0" name=""/>
        <dsp:cNvSpPr/>
      </dsp:nvSpPr>
      <dsp:spPr>
        <a:xfrm>
          <a:off x="2880359" y="518457"/>
          <a:ext cx="2468880" cy="691276"/>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TW" altLang="en-US" sz="4400" b="1" kern="1200" baseline="0" dirty="0" smtClean="0">
              <a:ea typeface="標楷體" panose="03000509000000000000" pitchFamily="65" charset="-120"/>
            </a:rPr>
            <a:t>中期</a:t>
          </a:r>
          <a:endParaRPr lang="zh-TW" altLang="en-US" sz="4400" b="1" kern="1200" baseline="0" dirty="0">
            <a:ea typeface="標楷體" panose="03000509000000000000" pitchFamily="65" charset="-120"/>
          </a:endParaRPr>
        </a:p>
      </dsp:txBody>
      <dsp:txXfrm>
        <a:off x="2914104" y="552202"/>
        <a:ext cx="2401390" cy="623786"/>
      </dsp:txXfrm>
    </dsp:sp>
    <dsp:sp modelId="{01E640C7-59DD-4A46-AFCF-987097960C82}">
      <dsp:nvSpPr>
        <dsp:cNvPr id="0" name=""/>
        <dsp:cNvSpPr/>
      </dsp:nvSpPr>
      <dsp:spPr>
        <a:xfrm>
          <a:off x="5760720" y="518457"/>
          <a:ext cx="2468880" cy="691276"/>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zh-TW" altLang="en-US" sz="4400" b="1" kern="1200" baseline="0" dirty="0" smtClean="0">
              <a:ea typeface="標楷體" panose="03000509000000000000" pitchFamily="65" charset="-120"/>
            </a:rPr>
            <a:t>長期</a:t>
          </a:r>
          <a:endParaRPr lang="zh-TW" altLang="en-US" sz="4400" b="1" kern="1200" baseline="0" dirty="0">
            <a:ea typeface="標楷體" panose="03000509000000000000" pitchFamily="65" charset="-120"/>
          </a:endParaRPr>
        </a:p>
      </dsp:txBody>
      <dsp:txXfrm>
        <a:off x="5794465" y="552202"/>
        <a:ext cx="2401390" cy="6237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5652C-3FFA-4A79-A231-267112094513}">
      <dsp:nvSpPr>
        <dsp:cNvPr id="0" name=""/>
        <dsp:cNvSpPr/>
      </dsp:nvSpPr>
      <dsp:spPr>
        <a:xfrm>
          <a:off x="0" y="0"/>
          <a:ext cx="7992888" cy="2430270"/>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9D5F1-F46B-4618-81F8-CA74DB031885}">
      <dsp:nvSpPr>
        <dsp:cNvPr id="0" name=""/>
        <dsp:cNvSpPr/>
      </dsp:nvSpPr>
      <dsp:spPr>
        <a:xfrm>
          <a:off x="280452" y="288035"/>
          <a:ext cx="1722644" cy="185419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09898F-C3A9-4DA2-991D-2297256245FD}">
      <dsp:nvSpPr>
        <dsp:cNvPr id="0" name=""/>
        <dsp:cNvSpPr/>
      </dsp:nvSpPr>
      <dsp:spPr>
        <a:xfrm rot="10800000">
          <a:off x="245143" y="2430269"/>
          <a:ext cx="1797304" cy="2970330"/>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zh-TW" altLang="en-US" sz="2400" b="1" kern="1200" dirty="0" smtClean="0">
              <a:solidFill>
                <a:srgbClr val="FFFF00"/>
              </a:solidFill>
            </a:rPr>
            <a:t>花海</a:t>
          </a:r>
          <a:endParaRPr lang="en-US" altLang="zh-TW" sz="2400" b="1" kern="1200" dirty="0" smtClean="0">
            <a:solidFill>
              <a:srgbClr val="FFFF00"/>
            </a:solidFill>
          </a:endParaRPr>
        </a:p>
        <a:p>
          <a:pPr lvl="0" algn="l" defTabSz="1066800">
            <a:lnSpc>
              <a:spcPct val="90000"/>
            </a:lnSpc>
            <a:spcBef>
              <a:spcPct val="0"/>
            </a:spcBef>
            <a:spcAft>
              <a:spcPct val="35000"/>
            </a:spcAft>
          </a:pPr>
          <a:r>
            <a:rPr lang="en-US" altLang="zh-TW" sz="1400" b="0" i="0" kern="1200" dirty="0" smtClean="0"/>
            <a:t>1.</a:t>
          </a:r>
          <a:r>
            <a:rPr lang="zh-TW" altLang="en-US" sz="1400" b="0" i="0" kern="1200" dirty="0" smtClean="0"/>
            <a:t> 七、八月是花東金針花季</a:t>
          </a:r>
          <a:endParaRPr lang="en-US" altLang="zh-TW" sz="1400" b="0" i="0" kern="1200" dirty="0" smtClean="0"/>
        </a:p>
        <a:p>
          <a:pPr lvl="0" algn="l" defTabSz="1066800">
            <a:lnSpc>
              <a:spcPct val="90000"/>
            </a:lnSpc>
            <a:spcBef>
              <a:spcPct val="0"/>
            </a:spcBef>
            <a:spcAft>
              <a:spcPct val="35000"/>
            </a:spcAft>
          </a:pPr>
          <a:r>
            <a:rPr lang="en-US" altLang="zh-TW" sz="1400" b="0" i="0" kern="1200" dirty="0" smtClean="0"/>
            <a:t>2.</a:t>
          </a:r>
          <a:r>
            <a:rPr lang="zh-TW" altLang="en-US" sz="1400" b="0" i="0" kern="1200" dirty="0" smtClean="0"/>
            <a:t> 金針花壽命只有一天又稱「一日花</a:t>
          </a:r>
          <a:r>
            <a:rPr lang="zh-TW" altLang="en-US" sz="1400" b="0" i="0" kern="1200" dirty="0" smtClean="0">
              <a:latin typeface="新細明體"/>
              <a:ea typeface="新細明體"/>
            </a:rPr>
            <a:t>」。</a:t>
          </a:r>
          <a:endParaRPr lang="en-US" altLang="zh-TW" sz="1400" b="0" i="0" kern="1200" dirty="0" smtClean="0">
            <a:latin typeface="新細明體"/>
            <a:ea typeface="新細明體"/>
          </a:endParaRPr>
        </a:p>
        <a:p>
          <a:pPr lvl="0" algn="l" defTabSz="1066800">
            <a:lnSpc>
              <a:spcPct val="90000"/>
            </a:lnSpc>
            <a:spcBef>
              <a:spcPct val="0"/>
            </a:spcBef>
            <a:spcAft>
              <a:spcPct val="35000"/>
            </a:spcAft>
          </a:pPr>
          <a:endParaRPr lang="zh-TW" altLang="en-US" sz="1400" b="0" i="0" kern="1200" dirty="0"/>
        </a:p>
      </dsp:txBody>
      <dsp:txXfrm rot="10800000">
        <a:off x="300416" y="2430269"/>
        <a:ext cx="1686758" cy="2915057"/>
      </dsp:txXfrm>
    </dsp:sp>
    <dsp:sp modelId="{A7BFBE23-F908-4FBE-BEF2-4460FBAF67A4}">
      <dsp:nvSpPr>
        <dsp:cNvPr id="0" name=""/>
        <dsp:cNvSpPr/>
      </dsp:nvSpPr>
      <dsp:spPr>
        <a:xfrm>
          <a:off x="2190106" y="288035"/>
          <a:ext cx="1782530" cy="185419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7000" r="-2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677365-DC53-44D7-B1B5-B4FC566C46BF}">
      <dsp:nvSpPr>
        <dsp:cNvPr id="0" name=""/>
        <dsp:cNvSpPr/>
      </dsp:nvSpPr>
      <dsp:spPr>
        <a:xfrm rot="10800000">
          <a:off x="2219144" y="2430269"/>
          <a:ext cx="1724455" cy="2970330"/>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zh-TW" altLang="en-US" sz="2400" b="1" kern="1200" dirty="0" smtClean="0">
              <a:solidFill>
                <a:srgbClr val="FFFF00"/>
              </a:solidFill>
            </a:rPr>
            <a:t>千噸石龜</a:t>
          </a:r>
          <a:endParaRPr lang="en-US" altLang="zh-TW" sz="2400" b="1" kern="1200" dirty="0" smtClean="0">
            <a:solidFill>
              <a:srgbClr val="FFFF00"/>
            </a:solidFill>
          </a:endParaRPr>
        </a:p>
        <a:p>
          <a:pPr lvl="0" algn="l" defTabSz="1066800">
            <a:lnSpc>
              <a:spcPct val="90000"/>
            </a:lnSpc>
            <a:spcBef>
              <a:spcPct val="0"/>
            </a:spcBef>
            <a:spcAft>
              <a:spcPct val="35000"/>
            </a:spcAft>
          </a:pPr>
          <a:r>
            <a:rPr lang="en-US" altLang="zh-TW" sz="1300" b="0" i="0" kern="1200" dirty="0" smtClean="0"/>
            <a:t>1.</a:t>
          </a:r>
          <a:r>
            <a:rPr lang="zh-TW" altLang="en-US" sz="1300" b="0" i="0" kern="1200" dirty="0" smtClean="0"/>
            <a:t>位在金針花田間</a:t>
          </a:r>
          <a:endParaRPr lang="en-US" altLang="zh-TW" sz="1300" b="0" i="0" kern="1200" dirty="0" smtClean="0"/>
        </a:p>
        <a:p>
          <a:pPr lvl="0" algn="l" defTabSz="1066800">
            <a:lnSpc>
              <a:spcPct val="90000"/>
            </a:lnSpc>
            <a:spcBef>
              <a:spcPct val="0"/>
            </a:spcBef>
            <a:spcAft>
              <a:spcPct val="35000"/>
            </a:spcAft>
          </a:pPr>
          <a:r>
            <a:rPr lang="en-US" altLang="zh-TW" sz="1300" b="0" i="0" kern="1200" dirty="0" smtClean="0"/>
            <a:t>2.</a:t>
          </a:r>
          <a:r>
            <a:rPr lang="zh-TW" altLang="en-US" sz="1300" b="0" i="0" kern="1200" dirty="0" smtClean="0"/>
            <a:t>自然形成的景觀</a:t>
          </a:r>
          <a:endParaRPr lang="en-US" altLang="zh-TW" sz="1300" b="0" i="0" kern="1200" dirty="0" smtClean="0"/>
        </a:p>
      </dsp:txBody>
      <dsp:txXfrm rot="10800000">
        <a:off x="2272177" y="2430269"/>
        <a:ext cx="1618389" cy="2917297"/>
      </dsp:txXfrm>
    </dsp:sp>
    <dsp:sp modelId="{0A1C4F35-2086-4F7F-AC58-BF4D1E01F04D}">
      <dsp:nvSpPr>
        <dsp:cNvPr id="0" name=""/>
        <dsp:cNvSpPr/>
      </dsp:nvSpPr>
      <dsp:spPr>
        <a:xfrm>
          <a:off x="4122316" y="288035"/>
          <a:ext cx="1755409" cy="185419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8000" r="-2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E605FC-1B09-4E76-8AD1-57F3FEDB8EE1}">
      <dsp:nvSpPr>
        <dsp:cNvPr id="0" name=""/>
        <dsp:cNvSpPr/>
      </dsp:nvSpPr>
      <dsp:spPr>
        <a:xfrm rot="10800000">
          <a:off x="4149169" y="2430269"/>
          <a:ext cx="1701704" cy="2970330"/>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zh-TW" altLang="en-US" sz="2400" b="1" kern="1200" dirty="0" smtClean="0">
              <a:solidFill>
                <a:srgbClr val="FFFF00"/>
              </a:solidFill>
            </a:rPr>
            <a:t>三巨石</a:t>
          </a:r>
          <a:endParaRPr lang="en-US" altLang="zh-TW" sz="2400" b="1" kern="1200" dirty="0" smtClean="0">
            <a:solidFill>
              <a:srgbClr val="FFFF00"/>
            </a:solidFill>
          </a:endParaRPr>
        </a:p>
        <a:p>
          <a:pPr lvl="0" algn="l" defTabSz="1066800">
            <a:lnSpc>
              <a:spcPct val="90000"/>
            </a:lnSpc>
            <a:spcBef>
              <a:spcPct val="0"/>
            </a:spcBef>
            <a:spcAft>
              <a:spcPct val="35000"/>
            </a:spcAft>
          </a:pPr>
          <a:r>
            <a:rPr lang="en-US" altLang="zh-TW" sz="1400" b="0" i="0" kern="1200" dirty="0" smtClean="0"/>
            <a:t>1.</a:t>
          </a:r>
          <a:r>
            <a:rPr lang="zh-TW" altLang="en-US" sz="1400" b="0" i="0" kern="1200" dirty="0" smtClean="0"/>
            <a:t>由黑色火成岩組成的</a:t>
          </a:r>
          <a:endParaRPr lang="en-US" altLang="zh-TW" sz="1400" b="0" i="0" kern="1200" dirty="0" smtClean="0"/>
        </a:p>
        <a:p>
          <a:pPr lvl="0" algn="l" defTabSz="1066800">
            <a:lnSpc>
              <a:spcPct val="90000"/>
            </a:lnSpc>
            <a:spcBef>
              <a:spcPct val="0"/>
            </a:spcBef>
            <a:spcAft>
              <a:spcPct val="35000"/>
            </a:spcAft>
          </a:pPr>
          <a:r>
            <a:rPr lang="en-US" altLang="zh-TW" sz="1400" b="0" i="0" kern="1200" dirty="0" smtClean="0"/>
            <a:t>2.</a:t>
          </a:r>
          <a:r>
            <a:rPr lang="zh-TW" altLang="en-US" sz="1400" b="0" i="0" kern="1200" dirty="0" smtClean="0"/>
            <a:t>位於金針田中</a:t>
          </a:r>
          <a:endParaRPr lang="en-US" altLang="zh-TW" sz="1400" b="0" i="0" kern="1200" dirty="0" smtClean="0"/>
        </a:p>
        <a:p>
          <a:pPr lvl="0" algn="l" defTabSz="1066800">
            <a:lnSpc>
              <a:spcPct val="90000"/>
            </a:lnSpc>
            <a:spcBef>
              <a:spcPct val="0"/>
            </a:spcBef>
            <a:spcAft>
              <a:spcPct val="35000"/>
            </a:spcAft>
          </a:pPr>
          <a:r>
            <a:rPr lang="en-US" altLang="zh-TW" sz="1400" b="0" i="0" kern="1200" dirty="0" smtClean="0"/>
            <a:t>3.</a:t>
          </a:r>
          <a:r>
            <a:rPr lang="zh-TW" altLang="en-US" sz="1400" b="0" i="0" kern="1200" dirty="0" smtClean="0"/>
            <a:t>自然形成的景觀</a:t>
          </a:r>
          <a:endParaRPr lang="en-US" altLang="zh-TW" sz="1400" b="0" i="0" kern="1200" dirty="0" smtClean="0"/>
        </a:p>
        <a:p>
          <a:pPr lvl="0" algn="ctr" defTabSz="1066800">
            <a:lnSpc>
              <a:spcPct val="90000"/>
            </a:lnSpc>
            <a:spcBef>
              <a:spcPct val="0"/>
            </a:spcBef>
            <a:spcAft>
              <a:spcPct val="35000"/>
            </a:spcAft>
          </a:pPr>
          <a:endParaRPr lang="zh-TW" altLang="en-US" sz="1400" b="1" kern="1200" dirty="0">
            <a:solidFill>
              <a:srgbClr val="FFFF00"/>
            </a:solidFill>
          </a:endParaRPr>
        </a:p>
      </dsp:txBody>
      <dsp:txXfrm rot="10800000">
        <a:off x="4201502" y="2430269"/>
        <a:ext cx="1597038" cy="2917997"/>
      </dsp:txXfrm>
    </dsp:sp>
    <dsp:sp modelId="{A4EFF493-8100-41FC-AC9B-46F6BEA45FB4}">
      <dsp:nvSpPr>
        <dsp:cNvPr id="0" name=""/>
        <dsp:cNvSpPr/>
      </dsp:nvSpPr>
      <dsp:spPr>
        <a:xfrm>
          <a:off x="6053389" y="288035"/>
          <a:ext cx="1670391" cy="1854198"/>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2000" r="-3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FE3EC7-FE25-498A-A621-7E4366FDE87E}">
      <dsp:nvSpPr>
        <dsp:cNvPr id="0" name=""/>
        <dsp:cNvSpPr/>
      </dsp:nvSpPr>
      <dsp:spPr>
        <a:xfrm rot="10800000">
          <a:off x="6027405" y="2430269"/>
          <a:ext cx="1722359" cy="2970330"/>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zh-TW" altLang="en-US" sz="2400" b="1" kern="1200" dirty="0" smtClean="0">
              <a:solidFill>
                <a:srgbClr val="FFFF00"/>
              </a:solidFill>
            </a:rPr>
            <a:t>汪家古厝</a:t>
          </a:r>
          <a:endParaRPr lang="en-US" altLang="zh-TW" sz="2400" b="1" kern="1200" dirty="0" smtClean="0">
            <a:solidFill>
              <a:srgbClr val="FFFF00"/>
            </a:solidFill>
          </a:endParaRPr>
        </a:p>
        <a:p>
          <a:pPr lvl="0" algn="l" defTabSz="1066800">
            <a:lnSpc>
              <a:spcPct val="90000"/>
            </a:lnSpc>
            <a:spcBef>
              <a:spcPct val="0"/>
            </a:spcBef>
            <a:spcAft>
              <a:spcPct val="35000"/>
            </a:spcAft>
          </a:pPr>
          <a:r>
            <a:rPr lang="en-US" altLang="zh-TW" sz="1300" b="0" i="0" kern="1200" dirty="0" smtClean="0"/>
            <a:t>1.50</a:t>
          </a:r>
          <a:r>
            <a:rPr lang="zh-TW" altLang="en-US" sz="1300" b="0" i="0" kern="1200" dirty="0" smtClean="0"/>
            <a:t>多年歷史</a:t>
          </a:r>
          <a:endParaRPr lang="en-US" altLang="zh-TW" sz="1300" b="0" i="0" kern="1200" dirty="0" smtClean="0"/>
        </a:p>
        <a:p>
          <a:pPr lvl="0" algn="l" defTabSz="1066800">
            <a:lnSpc>
              <a:spcPct val="90000"/>
            </a:lnSpc>
            <a:spcBef>
              <a:spcPct val="0"/>
            </a:spcBef>
            <a:spcAft>
              <a:spcPct val="35000"/>
            </a:spcAft>
          </a:pPr>
          <a:r>
            <a:rPr lang="en-US" altLang="zh-TW" sz="1300" b="0" i="0" kern="1200" dirty="0" smtClean="0"/>
            <a:t>2.</a:t>
          </a:r>
          <a:r>
            <a:rPr lang="zh-TW" altLang="en-US" sz="1300" b="0" i="0" kern="1200" dirty="0" smtClean="0"/>
            <a:t>閩式三合院設計</a:t>
          </a:r>
          <a:endParaRPr lang="en-US" altLang="zh-TW" sz="1300" b="0" i="0" kern="1200" dirty="0" smtClean="0"/>
        </a:p>
        <a:p>
          <a:pPr lvl="0" algn="l" defTabSz="1066800">
            <a:lnSpc>
              <a:spcPct val="90000"/>
            </a:lnSpc>
            <a:spcBef>
              <a:spcPct val="0"/>
            </a:spcBef>
            <a:spcAft>
              <a:spcPct val="35000"/>
            </a:spcAft>
          </a:pPr>
          <a:r>
            <a:rPr lang="en-US" altLang="zh-TW" sz="1300" b="0" i="0" kern="1200" dirty="0" smtClean="0"/>
            <a:t>3.</a:t>
          </a:r>
          <a:r>
            <a:rPr lang="zh-TW" altLang="en-US" sz="1300" b="0" i="0" kern="1200" dirty="0" smtClean="0"/>
            <a:t>觀景台步道</a:t>
          </a:r>
          <a:r>
            <a:rPr lang="zh-TW" altLang="en-US" sz="1300" kern="1200" dirty="0" smtClean="0"/>
            <a:t/>
          </a:r>
          <a:br>
            <a:rPr lang="zh-TW" altLang="en-US" sz="1300" kern="1200" dirty="0" smtClean="0"/>
          </a:br>
          <a:endParaRPr lang="zh-TW" altLang="en-US" sz="1300" b="1" kern="1200" dirty="0">
            <a:solidFill>
              <a:srgbClr val="FFFF00"/>
            </a:solidFill>
          </a:endParaRPr>
        </a:p>
      </dsp:txBody>
      <dsp:txXfrm rot="10800000">
        <a:off x="6080373" y="2430269"/>
        <a:ext cx="1616423" cy="29173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AB500-1A54-4407-A7AC-CAEC4DFAD0E6}">
      <dsp:nvSpPr>
        <dsp:cNvPr id="0" name=""/>
        <dsp:cNvSpPr/>
      </dsp:nvSpPr>
      <dsp:spPr>
        <a:xfrm>
          <a:off x="1356892" y="1525117"/>
          <a:ext cx="1625714" cy="982204"/>
        </a:xfrm>
        <a:custGeom>
          <a:avLst/>
          <a:gdLst/>
          <a:ahLst/>
          <a:cxnLst/>
          <a:rect l="0" t="0" r="0" b="0"/>
          <a:pathLst>
            <a:path>
              <a:moveTo>
                <a:pt x="0" y="0"/>
              </a:moveTo>
              <a:lnTo>
                <a:pt x="812857" y="0"/>
              </a:lnTo>
              <a:lnTo>
                <a:pt x="812857" y="982204"/>
              </a:lnTo>
              <a:lnTo>
                <a:pt x="1625714" y="98220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2122265" y="1968735"/>
        <a:ext cx="94969" cy="94969"/>
      </dsp:txXfrm>
    </dsp:sp>
    <dsp:sp modelId="{85DD2692-A43E-4A25-A71F-4C52DB108D46}">
      <dsp:nvSpPr>
        <dsp:cNvPr id="0" name=""/>
        <dsp:cNvSpPr/>
      </dsp:nvSpPr>
      <dsp:spPr>
        <a:xfrm>
          <a:off x="1356892" y="1479397"/>
          <a:ext cx="1620028" cy="91440"/>
        </a:xfrm>
        <a:custGeom>
          <a:avLst/>
          <a:gdLst/>
          <a:ahLst/>
          <a:cxnLst/>
          <a:rect l="0" t="0" r="0" b="0"/>
          <a:pathLst>
            <a:path>
              <a:moveTo>
                <a:pt x="0" y="45720"/>
              </a:moveTo>
              <a:lnTo>
                <a:pt x="810014" y="45720"/>
              </a:lnTo>
              <a:lnTo>
                <a:pt x="810014" y="71650"/>
              </a:lnTo>
              <a:lnTo>
                <a:pt x="1620028" y="7165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126400" y="1484612"/>
        <a:ext cx="81011" cy="81011"/>
      </dsp:txXfrm>
    </dsp:sp>
    <dsp:sp modelId="{D18864D3-DC40-4EF8-B8D1-8C91E6F5EF0B}">
      <dsp:nvSpPr>
        <dsp:cNvPr id="0" name=""/>
        <dsp:cNvSpPr/>
      </dsp:nvSpPr>
      <dsp:spPr>
        <a:xfrm>
          <a:off x="1356892" y="614947"/>
          <a:ext cx="1625714" cy="910170"/>
        </a:xfrm>
        <a:custGeom>
          <a:avLst/>
          <a:gdLst/>
          <a:ahLst/>
          <a:cxnLst/>
          <a:rect l="0" t="0" r="0" b="0"/>
          <a:pathLst>
            <a:path>
              <a:moveTo>
                <a:pt x="0" y="910170"/>
              </a:moveTo>
              <a:lnTo>
                <a:pt x="812857" y="910170"/>
              </a:lnTo>
              <a:lnTo>
                <a:pt x="812857" y="0"/>
              </a:lnTo>
              <a:lnTo>
                <a:pt x="1625714"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2123170" y="1023453"/>
        <a:ext cx="93157" cy="93157"/>
      </dsp:txXfrm>
    </dsp:sp>
    <dsp:sp modelId="{DB25E0A3-E6AC-439C-B430-8B3777DF8082}">
      <dsp:nvSpPr>
        <dsp:cNvPr id="0" name=""/>
        <dsp:cNvSpPr/>
      </dsp:nvSpPr>
      <dsp:spPr>
        <a:xfrm>
          <a:off x="30287" y="1224124"/>
          <a:ext cx="2051222" cy="60198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TW" altLang="en-US" sz="3600" kern="1200" dirty="0" smtClean="0"/>
            <a:t>金針農產</a:t>
          </a:r>
          <a:endParaRPr lang="zh-TW" altLang="en-US" sz="3600" kern="1200" dirty="0"/>
        </a:p>
      </dsp:txBody>
      <dsp:txXfrm>
        <a:off x="30287" y="1224124"/>
        <a:ext cx="2051222" cy="601986"/>
      </dsp:txXfrm>
    </dsp:sp>
    <dsp:sp modelId="{AF1EF302-9D1E-4C13-B76C-52C4F882DC91}">
      <dsp:nvSpPr>
        <dsp:cNvPr id="0" name=""/>
        <dsp:cNvSpPr/>
      </dsp:nvSpPr>
      <dsp:spPr>
        <a:xfrm>
          <a:off x="2982607" y="313953"/>
          <a:ext cx="1974516" cy="60198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t>自產農產品</a:t>
          </a:r>
          <a:endParaRPr lang="en-US" altLang="zh-TW" sz="2700" kern="1200" dirty="0" smtClean="0"/>
        </a:p>
      </dsp:txBody>
      <dsp:txXfrm>
        <a:off x="2982607" y="313953"/>
        <a:ext cx="1974516" cy="601986"/>
      </dsp:txXfrm>
    </dsp:sp>
    <dsp:sp modelId="{7C401E3D-701C-4774-A02B-76CE86D1D1EF}">
      <dsp:nvSpPr>
        <dsp:cNvPr id="0" name=""/>
        <dsp:cNvSpPr/>
      </dsp:nvSpPr>
      <dsp:spPr>
        <a:xfrm>
          <a:off x="2976920" y="1250055"/>
          <a:ext cx="1913899" cy="601986"/>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t>網路商店 </a:t>
          </a:r>
          <a:endParaRPr lang="zh-TW" altLang="en-US" sz="2700" kern="1200" dirty="0"/>
        </a:p>
      </dsp:txBody>
      <dsp:txXfrm>
        <a:off x="2976920" y="1250055"/>
        <a:ext cx="1913899" cy="601986"/>
      </dsp:txXfrm>
    </dsp:sp>
    <dsp:sp modelId="{AF730BE0-8D4C-47E3-ACFC-C83DEAFD14BE}">
      <dsp:nvSpPr>
        <dsp:cNvPr id="0" name=""/>
        <dsp:cNvSpPr/>
      </dsp:nvSpPr>
      <dsp:spPr>
        <a:xfrm>
          <a:off x="2982607" y="2232250"/>
          <a:ext cx="1985949" cy="550143"/>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smtClean="0"/>
            <a:t>結合</a:t>
          </a:r>
          <a:r>
            <a:rPr lang="en-US" altLang="zh-TW" sz="2700" kern="1200" dirty="0" smtClean="0"/>
            <a:t>QR-code</a:t>
          </a:r>
          <a:endParaRPr lang="zh-TW" altLang="en-US" sz="2700" kern="1200" dirty="0"/>
        </a:p>
      </dsp:txBody>
      <dsp:txXfrm>
        <a:off x="2982607" y="2232250"/>
        <a:ext cx="1985949" cy="5501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AB500-1A54-4407-A7AC-CAEC4DFAD0E6}">
      <dsp:nvSpPr>
        <dsp:cNvPr id="0" name=""/>
        <dsp:cNvSpPr/>
      </dsp:nvSpPr>
      <dsp:spPr>
        <a:xfrm>
          <a:off x="1846926" y="1371392"/>
          <a:ext cx="1681471" cy="835489"/>
        </a:xfrm>
        <a:custGeom>
          <a:avLst/>
          <a:gdLst/>
          <a:ahLst/>
          <a:cxnLst/>
          <a:rect l="0" t="0" r="0" b="0"/>
          <a:pathLst>
            <a:path>
              <a:moveTo>
                <a:pt x="0" y="0"/>
              </a:moveTo>
              <a:lnTo>
                <a:pt x="840735" y="0"/>
              </a:lnTo>
              <a:lnTo>
                <a:pt x="840735" y="835489"/>
              </a:lnTo>
              <a:lnTo>
                <a:pt x="1681471" y="83548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2640721" y="1742196"/>
        <a:ext cx="93880" cy="93880"/>
      </dsp:txXfrm>
    </dsp:sp>
    <dsp:sp modelId="{85DD2692-A43E-4A25-A71F-4C52DB108D46}">
      <dsp:nvSpPr>
        <dsp:cNvPr id="0" name=""/>
        <dsp:cNvSpPr/>
      </dsp:nvSpPr>
      <dsp:spPr>
        <a:xfrm>
          <a:off x="1846926" y="1325672"/>
          <a:ext cx="1681471" cy="91440"/>
        </a:xfrm>
        <a:custGeom>
          <a:avLst/>
          <a:gdLst/>
          <a:ahLst/>
          <a:cxnLst/>
          <a:rect l="0" t="0" r="0" b="0"/>
          <a:pathLst>
            <a:path>
              <a:moveTo>
                <a:pt x="0" y="45720"/>
              </a:moveTo>
              <a:lnTo>
                <a:pt x="840735" y="45720"/>
              </a:lnTo>
              <a:lnTo>
                <a:pt x="840735" y="89124"/>
              </a:lnTo>
              <a:lnTo>
                <a:pt x="1681471" y="8912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2645611" y="1329341"/>
        <a:ext cx="84101" cy="84101"/>
      </dsp:txXfrm>
    </dsp:sp>
    <dsp:sp modelId="{D18864D3-DC40-4EF8-B8D1-8C91E6F5EF0B}">
      <dsp:nvSpPr>
        <dsp:cNvPr id="0" name=""/>
        <dsp:cNvSpPr/>
      </dsp:nvSpPr>
      <dsp:spPr>
        <a:xfrm>
          <a:off x="1846926" y="622706"/>
          <a:ext cx="1645458" cy="748685"/>
        </a:xfrm>
        <a:custGeom>
          <a:avLst/>
          <a:gdLst/>
          <a:ahLst/>
          <a:cxnLst/>
          <a:rect l="0" t="0" r="0" b="0"/>
          <a:pathLst>
            <a:path>
              <a:moveTo>
                <a:pt x="0" y="748685"/>
              </a:moveTo>
              <a:lnTo>
                <a:pt x="822729" y="748685"/>
              </a:lnTo>
              <a:lnTo>
                <a:pt x="822729" y="0"/>
              </a:lnTo>
              <a:lnTo>
                <a:pt x="164545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TW" altLang="en-US" sz="600" kern="1200"/>
        </a:p>
      </dsp:txBody>
      <dsp:txXfrm>
        <a:off x="2624461" y="951855"/>
        <a:ext cx="90388" cy="90388"/>
      </dsp:txXfrm>
    </dsp:sp>
    <dsp:sp modelId="{DB25E0A3-E6AC-439C-B430-8B3777DF8082}">
      <dsp:nvSpPr>
        <dsp:cNvPr id="0" name=""/>
        <dsp:cNvSpPr/>
      </dsp:nvSpPr>
      <dsp:spPr>
        <a:xfrm>
          <a:off x="648077" y="1108726"/>
          <a:ext cx="1872365" cy="52533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金針觀光</a:t>
          </a:r>
          <a:endParaRPr lang="zh-TW" altLang="en-US" sz="3100" kern="1200" dirty="0"/>
        </a:p>
      </dsp:txBody>
      <dsp:txXfrm>
        <a:off x="648077" y="1108726"/>
        <a:ext cx="1872365" cy="525331"/>
      </dsp:txXfrm>
    </dsp:sp>
    <dsp:sp modelId="{AF1EF302-9D1E-4C13-B76C-52C4F882DC91}">
      <dsp:nvSpPr>
        <dsp:cNvPr id="0" name=""/>
        <dsp:cNvSpPr/>
      </dsp:nvSpPr>
      <dsp:spPr>
        <a:xfrm>
          <a:off x="3492385" y="360040"/>
          <a:ext cx="1723088" cy="52533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金針花季</a:t>
          </a:r>
          <a:endParaRPr lang="zh-TW" altLang="en-US" sz="3100" kern="1200" dirty="0"/>
        </a:p>
      </dsp:txBody>
      <dsp:txXfrm>
        <a:off x="3492385" y="360040"/>
        <a:ext cx="1723088" cy="525331"/>
      </dsp:txXfrm>
    </dsp:sp>
    <dsp:sp modelId="{7C401E3D-701C-4774-A02B-76CE86D1D1EF}">
      <dsp:nvSpPr>
        <dsp:cNvPr id="0" name=""/>
        <dsp:cNvSpPr/>
      </dsp:nvSpPr>
      <dsp:spPr>
        <a:xfrm>
          <a:off x="3528397" y="1152130"/>
          <a:ext cx="1723088" cy="52533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政府活動</a:t>
          </a:r>
          <a:endParaRPr lang="zh-TW" altLang="en-US" sz="3100" kern="1200" dirty="0"/>
        </a:p>
      </dsp:txBody>
      <dsp:txXfrm>
        <a:off x="3528397" y="1152130"/>
        <a:ext cx="1723088" cy="525331"/>
      </dsp:txXfrm>
    </dsp:sp>
    <dsp:sp modelId="{AF730BE0-8D4C-47E3-ACFC-C83DEAFD14BE}">
      <dsp:nvSpPr>
        <dsp:cNvPr id="0" name=""/>
        <dsp:cNvSpPr/>
      </dsp:nvSpPr>
      <dsp:spPr>
        <a:xfrm>
          <a:off x="3528397" y="1944215"/>
          <a:ext cx="1723088" cy="52533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smtClean="0"/>
            <a:t>獨特景觀</a:t>
          </a:r>
          <a:endParaRPr lang="zh-TW" altLang="en-US" sz="3100" kern="1200" dirty="0"/>
        </a:p>
      </dsp:txBody>
      <dsp:txXfrm>
        <a:off x="3528397" y="1944215"/>
        <a:ext cx="1723088" cy="52533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16615E-786C-4962-9B6B-E6BC06295956}" type="datetimeFigureOut">
              <a:rPr lang="zh-TW" altLang="en-US" smtClean="0"/>
              <a:t>2016/12/14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CF1C6-24D7-4E8B-A774-15A39CAA6A3C}" type="slidenum">
              <a:rPr lang="zh-TW" altLang="en-US" smtClean="0"/>
              <a:t>‹#›</a:t>
            </a:fld>
            <a:endParaRPr lang="zh-TW" altLang="en-US"/>
          </a:p>
        </p:txBody>
      </p:sp>
    </p:spTree>
    <p:extLst>
      <p:ext uri="{BB962C8B-B14F-4D97-AF65-F5344CB8AC3E}">
        <p14:creationId xmlns:p14="http://schemas.microsoft.com/office/powerpoint/2010/main" val="1487277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dirty="0" smtClean="0"/>
              <a:t>這顆超大型烏龜的石頭，</a:t>
            </a:r>
            <a:r>
              <a:rPr lang="en-US" altLang="zh-TW" sz="1200" b="0" i="0" dirty="0" smtClean="0"/>
              <a:t>1.</a:t>
            </a:r>
            <a:r>
              <a:rPr lang="zh-TW" altLang="en-US" sz="1200" b="0" i="0" dirty="0" smtClean="0"/>
              <a:t>位在金針花田間，加上旁邊有圍繞的小徑，是赤柯山獨金針花造景特寫。順著石龜走去可以看到赤柯神木。這三顆巨石是由黑色火成岩組成的，方圓百里也沒有差不多大小的石頭，而且也位於金針田中是一大特色。擁有</a:t>
            </a:r>
            <a:r>
              <a:rPr lang="en-US" altLang="zh-TW" sz="1200" b="0" i="0" dirty="0" smtClean="0"/>
              <a:t>50</a:t>
            </a:r>
            <a:r>
              <a:rPr lang="zh-TW" altLang="en-US" sz="1200" b="0" i="0" dirty="0" smtClean="0"/>
              <a:t>多年歷史，保有閩式三合院的設計古厝旁還有條前往觀景台步道短短的距離一旁還有密密麻麻的蝴蝶翩翩起舞來相陪。</a:t>
            </a:r>
            <a:r>
              <a:rPr lang="zh-TW" altLang="en-US" sz="1200" dirty="0" smtClean="0"/>
              <a:t/>
            </a:r>
            <a:br>
              <a:rPr lang="zh-TW" altLang="en-US" sz="1200" dirty="0" smtClean="0"/>
            </a:br>
            <a:endParaRPr lang="zh-TW" altLang="en-US" sz="1200" b="1" dirty="0" smtClean="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1" dirty="0" smtClean="0">
              <a:solidFill>
                <a:srgbClr val="FFFF00"/>
              </a:solidFill>
            </a:endParaRPr>
          </a:p>
          <a:p>
            <a:endParaRPr lang="zh-TW" altLang="en-US" dirty="0"/>
          </a:p>
        </p:txBody>
      </p:sp>
      <p:sp>
        <p:nvSpPr>
          <p:cNvPr id="4" name="投影片編號版面配置區 3"/>
          <p:cNvSpPr>
            <a:spLocks noGrp="1"/>
          </p:cNvSpPr>
          <p:nvPr>
            <p:ph type="sldNum" sz="quarter" idx="10"/>
          </p:nvPr>
        </p:nvSpPr>
        <p:spPr/>
        <p:txBody>
          <a:bodyPr/>
          <a:lstStyle/>
          <a:p>
            <a:fld id="{897CF1C6-24D7-4E8B-A774-15A39CAA6A3C}" type="slidenum">
              <a:rPr lang="zh-TW" altLang="en-US" smtClean="0"/>
              <a:t>10</a:t>
            </a:fld>
            <a:endParaRPr lang="zh-TW" altLang="en-US"/>
          </a:p>
        </p:txBody>
      </p:sp>
    </p:spTree>
    <p:extLst>
      <p:ext uri="{BB962C8B-B14F-4D97-AF65-F5344CB8AC3E}">
        <p14:creationId xmlns:p14="http://schemas.microsoft.com/office/powerpoint/2010/main" val="3392222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66417A5-EBBA-402B-B622-35579EFA1F91}" type="datetimeFigureOut">
              <a:rPr lang="zh-TW" altLang="en-US" smtClean="0"/>
              <a:t>2016/12/14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74C923F-F9C1-4755-97A7-62FFA181EA58}" type="slidenum">
              <a:rPr lang="zh-TW" altLang="en-US" smtClean="0"/>
              <a:t>‹#›</a:t>
            </a:fld>
            <a:endParaRPr lang="zh-TW" altLang="en-US"/>
          </a:p>
        </p:txBody>
      </p:sp>
    </p:spTree>
    <p:extLst>
      <p:ext uri="{BB962C8B-B14F-4D97-AF65-F5344CB8AC3E}">
        <p14:creationId xmlns:p14="http://schemas.microsoft.com/office/powerpoint/2010/main" val="322719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66417A5-EBBA-402B-B622-35579EFA1F91}" type="datetimeFigureOut">
              <a:rPr lang="zh-TW" altLang="en-US" smtClean="0"/>
              <a:t>2016/12/14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74C923F-F9C1-4755-97A7-62FFA181EA58}" type="slidenum">
              <a:rPr lang="zh-TW" altLang="en-US" smtClean="0"/>
              <a:t>‹#›</a:t>
            </a:fld>
            <a:endParaRPr lang="zh-TW" altLang="en-US"/>
          </a:p>
        </p:txBody>
      </p:sp>
    </p:spTree>
    <p:extLst>
      <p:ext uri="{BB962C8B-B14F-4D97-AF65-F5344CB8AC3E}">
        <p14:creationId xmlns:p14="http://schemas.microsoft.com/office/powerpoint/2010/main" val="404045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66417A5-EBBA-402B-B622-35579EFA1F91}" type="datetimeFigureOut">
              <a:rPr lang="zh-TW" altLang="en-US" smtClean="0"/>
              <a:t>2016/12/14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74C923F-F9C1-4755-97A7-62FFA181EA58}" type="slidenum">
              <a:rPr lang="zh-TW" altLang="en-US" smtClean="0"/>
              <a:t>‹#›</a:t>
            </a:fld>
            <a:endParaRPr lang="zh-TW" altLang="en-US"/>
          </a:p>
        </p:txBody>
      </p:sp>
    </p:spTree>
    <p:extLst>
      <p:ext uri="{BB962C8B-B14F-4D97-AF65-F5344CB8AC3E}">
        <p14:creationId xmlns:p14="http://schemas.microsoft.com/office/powerpoint/2010/main" val="211281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7A040D80-901C-4BB7-90FD-598E38F8C8CB}" type="datetimeFigureOut">
              <a:rPr lang="zh-TW" altLang="en-US" smtClean="0">
                <a:solidFill>
                  <a:prstClr val="black">
                    <a:tint val="75000"/>
                  </a:prstClr>
                </a:solidFill>
              </a:rPr>
              <a:pPr/>
              <a:t>2016/12/14</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20036030-D263-4F46-B20B-7CB2B0DBB837}" type="slidenum">
              <a:rPr lang="zh-TW" altLang="en-US" smtClean="0">
                <a:solidFill>
                  <a:prstClr val="black">
                    <a:tint val="75000"/>
                  </a:prstClr>
                </a:solidFill>
              </a:rPr>
              <a:pPr/>
              <a:t>‹#›</a:t>
            </a:fld>
            <a:endParaRPr lang="zh-TW"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8245114C-E069-458B-9027-E26FE35BC5EE}" type="datetimeFigureOut">
              <a:rPr lang="zh-TW" altLang="en-US" smtClean="0">
                <a:solidFill>
                  <a:prstClr val="black">
                    <a:lumMod val="50000"/>
                    <a:lumOff val="50000"/>
                  </a:prstClr>
                </a:solidFill>
              </a:rPr>
              <a:pPr/>
              <a:t>2016/12/14</a:t>
            </a:fld>
            <a:endParaRPr lang="zh-TW" alt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zh-TW" alt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6D5A33D7-9B29-4BC2-999E-EA3B2E61445E}"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66417A5-EBBA-402B-B622-35579EFA1F91}" type="datetimeFigureOut">
              <a:rPr lang="zh-TW" altLang="en-US" smtClean="0"/>
              <a:t>2016/12/14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74C923F-F9C1-4755-97A7-62FFA181EA58}" type="slidenum">
              <a:rPr lang="zh-TW" altLang="en-US" smtClean="0"/>
              <a:t>‹#›</a:t>
            </a:fld>
            <a:endParaRPr lang="zh-TW" altLang="en-US"/>
          </a:p>
        </p:txBody>
      </p:sp>
    </p:spTree>
    <p:extLst>
      <p:ext uri="{BB962C8B-B14F-4D97-AF65-F5344CB8AC3E}">
        <p14:creationId xmlns:p14="http://schemas.microsoft.com/office/powerpoint/2010/main" val="28530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66417A5-EBBA-402B-B622-35579EFA1F91}" type="datetimeFigureOut">
              <a:rPr lang="zh-TW" altLang="en-US" smtClean="0"/>
              <a:t>2016/12/14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74C923F-F9C1-4755-97A7-62FFA181EA58}" type="slidenum">
              <a:rPr lang="zh-TW" altLang="en-US" smtClean="0"/>
              <a:t>‹#›</a:t>
            </a:fld>
            <a:endParaRPr lang="zh-TW" altLang="en-US"/>
          </a:p>
        </p:txBody>
      </p:sp>
    </p:spTree>
    <p:extLst>
      <p:ext uri="{BB962C8B-B14F-4D97-AF65-F5344CB8AC3E}">
        <p14:creationId xmlns:p14="http://schemas.microsoft.com/office/powerpoint/2010/main" val="2231093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66417A5-EBBA-402B-B622-35579EFA1F91}" type="datetimeFigureOut">
              <a:rPr lang="zh-TW" altLang="en-US" smtClean="0"/>
              <a:t>2016/12/14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74C923F-F9C1-4755-97A7-62FFA181EA58}" type="slidenum">
              <a:rPr lang="zh-TW" altLang="en-US" smtClean="0"/>
              <a:t>‹#›</a:t>
            </a:fld>
            <a:endParaRPr lang="zh-TW" altLang="en-US"/>
          </a:p>
        </p:txBody>
      </p:sp>
    </p:spTree>
    <p:extLst>
      <p:ext uri="{BB962C8B-B14F-4D97-AF65-F5344CB8AC3E}">
        <p14:creationId xmlns:p14="http://schemas.microsoft.com/office/powerpoint/2010/main" val="2072645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66417A5-EBBA-402B-B622-35579EFA1F91}" type="datetimeFigureOut">
              <a:rPr lang="zh-TW" altLang="en-US" smtClean="0"/>
              <a:t>2016/12/14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74C923F-F9C1-4755-97A7-62FFA181EA58}" type="slidenum">
              <a:rPr lang="zh-TW" altLang="en-US" smtClean="0"/>
              <a:t>‹#›</a:t>
            </a:fld>
            <a:endParaRPr lang="zh-TW" altLang="en-US"/>
          </a:p>
        </p:txBody>
      </p:sp>
    </p:spTree>
    <p:extLst>
      <p:ext uri="{BB962C8B-B14F-4D97-AF65-F5344CB8AC3E}">
        <p14:creationId xmlns:p14="http://schemas.microsoft.com/office/powerpoint/2010/main" val="2647837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66417A5-EBBA-402B-B622-35579EFA1F91}" type="datetimeFigureOut">
              <a:rPr lang="zh-TW" altLang="en-US" smtClean="0"/>
              <a:t>2016/12/14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74C923F-F9C1-4755-97A7-62FFA181EA58}" type="slidenum">
              <a:rPr lang="zh-TW" altLang="en-US" smtClean="0"/>
              <a:t>‹#›</a:t>
            </a:fld>
            <a:endParaRPr lang="zh-TW" altLang="en-US"/>
          </a:p>
        </p:txBody>
      </p:sp>
    </p:spTree>
    <p:extLst>
      <p:ext uri="{BB962C8B-B14F-4D97-AF65-F5344CB8AC3E}">
        <p14:creationId xmlns:p14="http://schemas.microsoft.com/office/powerpoint/2010/main" val="70993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66417A5-EBBA-402B-B622-35579EFA1F91}" type="datetimeFigureOut">
              <a:rPr lang="zh-TW" altLang="en-US" smtClean="0"/>
              <a:t>2016/12/14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74C923F-F9C1-4755-97A7-62FFA181EA58}" type="slidenum">
              <a:rPr lang="zh-TW" altLang="en-US" smtClean="0"/>
              <a:t>‹#›</a:t>
            </a:fld>
            <a:endParaRPr lang="zh-TW" altLang="en-US"/>
          </a:p>
        </p:txBody>
      </p:sp>
    </p:spTree>
    <p:extLst>
      <p:ext uri="{BB962C8B-B14F-4D97-AF65-F5344CB8AC3E}">
        <p14:creationId xmlns:p14="http://schemas.microsoft.com/office/powerpoint/2010/main" val="122172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66417A5-EBBA-402B-B622-35579EFA1F91}" type="datetimeFigureOut">
              <a:rPr lang="zh-TW" altLang="en-US" smtClean="0"/>
              <a:t>2016/12/14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74C923F-F9C1-4755-97A7-62FFA181EA58}" type="slidenum">
              <a:rPr lang="zh-TW" altLang="en-US" smtClean="0"/>
              <a:t>‹#›</a:t>
            </a:fld>
            <a:endParaRPr lang="zh-TW" altLang="en-US"/>
          </a:p>
        </p:txBody>
      </p:sp>
    </p:spTree>
    <p:extLst>
      <p:ext uri="{BB962C8B-B14F-4D97-AF65-F5344CB8AC3E}">
        <p14:creationId xmlns:p14="http://schemas.microsoft.com/office/powerpoint/2010/main" val="1308651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66417A5-EBBA-402B-B622-35579EFA1F91}" type="datetimeFigureOut">
              <a:rPr lang="zh-TW" altLang="en-US" smtClean="0"/>
              <a:t>2016/12/14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74C923F-F9C1-4755-97A7-62FFA181EA58}" type="slidenum">
              <a:rPr lang="zh-TW" altLang="en-US" smtClean="0"/>
              <a:t>‹#›</a:t>
            </a:fld>
            <a:endParaRPr lang="zh-TW" altLang="en-US"/>
          </a:p>
        </p:txBody>
      </p:sp>
    </p:spTree>
    <p:extLst>
      <p:ext uri="{BB962C8B-B14F-4D97-AF65-F5344CB8AC3E}">
        <p14:creationId xmlns:p14="http://schemas.microsoft.com/office/powerpoint/2010/main" val="356676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417A5-EBBA-402B-B622-35579EFA1F91}" type="datetimeFigureOut">
              <a:rPr lang="zh-TW" altLang="en-US" smtClean="0"/>
              <a:t>2016/12/14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C923F-F9C1-4755-97A7-62FFA181EA58}" type="slidenum">
              <a:rPr lang="zh-TW" altLang="en-US" smtClean="0"/>
              <a:t>‹#›</a:t>
            </a:fld>
            <a:endParaRPr lang="zh-TW" altLang="en-US"/>
          </a:p>
        </p:txBody>
      </p:sp>
    </p:spTree>
    <p:extLst>
      <p:ext uri="{BB962C8B-B14F-4D97-AF65-F5344CB8AC3E}">
        <p14:creationId xmlns:p14="http://schemas.microsoft.com/office/powerpoint/2010/main" val="199433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3">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solidFill>
                <a:prstClr val="black"/>
              </a:solidFill>
            </a:endParaRPr>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solidFill>
                <a:prstClr val="black"/>
              </a:solidFill>
            </a:endParaRPr>
          </a:p>
        </p:txBody>
      </p:sp>
      <p:pic>
        <p:nvPicPr>
          <p:cNvPr id="9" name="圖片 8"/>
          <p:cNvPicPr>
            <a:picLocks noChangeAspect="1"/>
          </p:cNvPicPr>
          <p:nvPr/>
        </p:nvPicPr>
        <p:blipFill>
          <a:blip r:embed="rId4">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7A040D80-901C-4BB7-90FD-598E38F8C8CB}" type="datetimeFigureOut">
              <a:rPr lang="zh-TW" altLang="en-US" smtClean="0">
                <a:solidFill>
                  <a:prstClr val="black">
                    <a:tint val="75000"/>
                  </a:prstClr>
                </a:solidFill>
              </a:rPr>
              <a:pPr/>
              <a:t>2016/12/14</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20036030-D263-4F46-B20B-7CB2B0DBB837}" type="slidenum">
              <a:rPr lang="zh-TW" altLang="en-US" smtClean="0">
                <a:solidFill>
                  <a:prstClr val="black">
                    <a:tint val="75000"/>
                  </a:prstClr>
                </a:solidFill>
              </a:rPr>
              <a:pPr/>
              <a:t>‹#›</a:t>
            </a:fld>
            <a:endParaRPr lang="zh-TW"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245114C-E069-458B-9027-E26FE35BC5EE}" type="datetimeFigureOut">
              <a:rPr lang="zh-TW" altLang="en-US" smtClean="0">
                <a:solidFill>
                  <a:prstClr val="black">
                    <a:lumMod val="50000"/>
                    <a:lumOff val="50000"/>
                  </a:prstClr>
                </a:solidFill>
              </a:rPr>
              <a:pPr/>
              <a:t>2016/12/14</a:t>
            </a:fld>
            <a:endParaRPr lang="zh-TW" alt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D5A33D7-9B29-4BC2-999E-EA3B2E61445E}" type="slidenum">
              <a:rPr lang="zh-TW" altLang="en-US" smtClean="0">
                <a:solidFill>
                  <a:prstClr val="black">
                    <a:lumMod val="50000"/>
                    <a:lumOff val="50000"/>
                  </a:prstClr>
                </a:solidFill>
              </a:rPr>
              <a:pPr/>
              <a:t>‹#›</a:t>
            </a:fld>
            <a:endParaRPr lang="zh-TW" altLang="en-US">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tmp"/></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Layout" Target="../diagrams/layout4.xml"/><Relationship Id="rId7" Type="http://schemas.openxmlformats.org/officeDocument/2006/relationships/image" Target="../media/image18.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6000" r="-6000"/>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2661417"/>
            <a:ext cx="7772400" cy="1470025"/>
          </a:xfrm>
        </p:spPr>
        <p:txBody>
          <a:bodyPr>
            <a:normAutofit/>
          </a:bodyPr>
          <a:lstStyle/>
          <a:p>
            <a:r>
              <a:rPr lang="zh-TW" altLang="zh-TW" b="1" dirty="0">
                <a:ea typeface="標楷體" panose="03000509000000000000" pitchFamily="65" charset="-120"/>
              </a:rPr>
              <a:t>「</a:t>
            </a:r>
            <a:r>
              <a:rPr lang="zh-TW" altLang="zh-TW" sz="4800" b="1" dirty="0">
                <a:ea typeface="標楷體" panose="03000509000000000000" pitchFamily="65" charset="-120"/>
              </a:rPr>
              <a:t>萱」旅</a:t>
            </a:r>
            <a:r>
              <a:rPr lang="zh-TW" altLang="zh-TW" sz="4800" b="1" dirty="0" smtClean="0">
                <a:ea typeface="標楷體" panose="03000509000000000000" pitchFamily="65" charset="-120"/>
              </a:rPr>
              <a:t>奇緣</a:t>
            </a:r>
            <a:r>
              <a:rPr lang="en-US" altLang="zh-TW" sz="4800" b="1" dirty="0" smtClean="0">
                <a:ea typeface="標楷體" panose="03000509000000000000" pitchFamily="65" charset="-120"/>
              </a:rPr>
              <a:t/>
            </a:r>
            <a:br>
              <a:rPr lang="en-US" altLang="zh-TW" sz="4800" b="1" dirty="0" smtClean="0">
                <a:ea typeface="標楷體" panose="03000509000000000000" pitchFamily="65" charset="-120"/>
              </a:rPr>
            </a:br>
            <a:r>
              <a:rPr lang="zh-TW" altLang="zh-TW" sz="3500" b="1" dirty="0" smtClean="0">
                <a:ea typeface="標楷體" panose="03000509000000000000" pitchFamily="65" charset="-120"/>
              </a:rPr>
              <a:t>金針</a:t>
            </a:r>
            <a:r>
              <a:rPr lang="zh-TW" altLang="zh-TW" sz="3500" b="1" dirty="0">
                <a:ea typeface="標楷體" panose="03000509000000000000" pitchFamily="65" charset="-120"/>
              </a:rPr>
              <a:t>農產</a:t>
            </a:r>
            <a:r>
              <a:rPr lang="en-US" altLang="zh-TW" sz="3500" b="1" dirty="0">
                <a:ea typeface="標楷體" panose="03000509000000000000" pitchFamily="65" charset="-120"/>
              </a:rPr>
              <a:t>/</a:t>
            </a:r>
            <a:r>
              <a:rPr lang="zh-TW" altLang="zh-TW" sz="3500" b="1" dirty="0">
                <a:ea typeface="標楷體" panose="03000509000000000000" pitchFamily="65" charset="-120"/>
              </a:rPr>
              <a:t>觀光的再造與</a:t>
            </a:r>
            <a:r>
              <a:rPr lang="zh-TW" altLang="zh-TW" sz="3500" b="1" dirty="0" smtClean="0">
                <a:ea typeface="標楷體" panose="03000509000000000000" pitchFamily="65" charset="-120"/>
              </a:rPr>
              <a:t>推廣</a:t>
            </a:r>
            <a:endParaRPr lang="zh-TW" altLang="en-US" sz="3500" b="1" dirty="0">
              <a:ea typeface="標楷體" panose="03000509000000000000" pitchFamily="65" charset="-120"/>
            </a:endParaRPr>
          </a:p>
        </p:txBody>
      </p:sp>
      <p:sp>
        <p:nvSpPr>
          <p:cNvPr id="3" name="副標題 2"/>
          <p:cNvSpPr>
            <a:spLocks noGrp="1"/>
          </p:cNvSpPr>
          <p:nvPr>
            <p:ph type="subTitle" idx="1"/>
          </p:nvPr>
        </p:nvSpPr>
        <p:spPr>
          <a:xfrm>
            <a:off x="1187624" y="4941168"/>
            <a:ext cx="6400800" cy="1368152"/>
          </a:xfrm>
        </p:spPr>
        <p:txBody>
          <a:bodyPr>
            <a:noAutofit/>
          </a:bodyPr>
          <a:lstStyle/>
          <a:p>
            <a:r>
              <a:rPr lang="zh-TW" altLang="zh-TW" sz="2000" dirty="0" smtClean="0">
                <a:solidFill>
                  <a:schemeClr val="tx1"/>
                </a:solidFill>
              </a:rPr>
              <a:t>參加</a:t>
            </a:r>
            <a:r>
              <a:rPr lang="zh-TW" altLang="zh-TW" sz="2000" dirty="0">
                <a:solidFill>
                  <a:schemeClr val="tx1"/>
                </a:solidFill>
              </a:rPr>
              <a:t>成員</a:t>
            </a:r>
            <a:r>
              <a:rPr lang="zh-TW" altLang="zh-TW" sz="2000" dirty="0" smtClean="0">
                <a:solidFill>
                  <a:schemeClr val="tx1"/>
                </a:solidFill>
              </a:rPr>
              <a:t>：黃</a:t>
            </a:r>
            <a:r>
              <a:rPr lang="zh-TW" altLang="zh-TW" sz="2000" dirty="0">
                <a:solidFill>
                  <a:schemeClr val="tx1"/>
                </a:solidFill>
              </a:rPr>
              <a:t>瀞</a:t>
            </a:r>
            <a:r>
              <a:rPr lang="zh-TW" altLang="zh-TW" sz="2000" dirty="0" smtClean="0">
                <a:solidFill>
                  <a:schemeClr val="tx1"/>
                </a:solidFill>
              </a:rPr>
              <a:t>瑩</a:t>
            </a:r>
            <a:r>
              <a:rPr lang="zh-TW" altLang="en-US" sz="2000" dirty="0" smtClean="0">
                <a:solidFill>
                  <a:schemeClr val="tx1"/>
                </a:solidFill>
              </a:rPr>
              <a:t>   </a:t>
            </a:r>
            <a:r>
              <a:rPr lang="zh-TW" altLang="zh-TW" sz="2000" dirty="0" smtClean="0">
                <a:solidFill>
                  <a:schemeClr val="tx1"/>
                </a:solidFill>
              </a:rPr>
              <a:t>林欣慧</a:t>
            </a:r>
            <a:r>
              <a:rPr lang="zh-TW" altLang="en-US" sz="2000" dirty="0" smtClean="0">
                <a:solidFill>
                  <a:schemeClr val="tx1"/>
                </a:solidFill>
              </a:rPr>
              <a:t>   </a:t>
            </a:r>
            <a:r>
              <a:rPr lang="zh-TW" altLang="zh-TW" sz="2000" dirty="0" smtClean="0">
                <a:solidFill>
                  <a:schemeClr val="tx1"/>
                </a:solidFill>
              </a:rPr>
              <a:t>張家渝</a:t>
            </a:r>
            <a:endParaRPr lang="zh-TW" altLang="zh-TW" sz="2000" dirty="0">
              <a:solidFill>
                <a:schemeClr val="tx1"/>
              </a:solidFill>
            </a:endParaRPr>
          </a:p>
          <a:p>
            <a:endParaRPr lang="en-US" altLang="zh-TW" sz="2000" dirty="0" smtClean="0">
              <a:solidFill>
                <a:schemeClr val="tx1"/>
              </a:solidFill>
            </a:endParaRPr>
          </a:p>
          <a:p>
            <a:r>
              <a:rPr lang="zh-TW" altLang="zh-TW" sz="2000" dirty="0" smtClean="0">
                <a:solidFill>
                  <a:schemeClr val="tx1"/>
                </a:solidFill>
              </a:rPr>
              <a:t>指導老師：張美惠</a:t>
            </a:r>
            <a:endParaRPr lang="en-US" altLang="zh-TW" sz="2000" dirty="0" smtClean="0">
              <a:solidFill>
                <a:schemeClr val="tx1"/>
              </a:solidFill>
            </a:endParaRPr>
          </a:p>
        </p:txBody>
      </p:sp>
      <p:sp>
        <p:nvSpPr>
          <p:cNvPr id="4" name="文字方塊 3"/>
          <p:cNvSpPr txBox="1"/>
          <p:nvPr/>
        </p:nvSpPr>
        <p:spPr>
          <a:xfrm>
            <a:off x="2105089" y="1300118"/>
            <a:ext cx="4828565" cy="369332"/>
          </a:xfrm>
          <a:prstGeom prst="rect">
            <a:avLst/>
          </a:prstGeom>
          <a:noFill/>
        </p:spPr>
        <p:txBody>
          <a:bodyPr wrap="none" rtlCol="0">
            <a:spAutoFit/>
          </a:bodyPr>
          <a:lstStyle/>
          <a:p>
            <a:r>
              <a:rPr lang="zh-TW" altLang="zh-TW" dirty="0"/>
              <a:t>參加組別：</a:t>
            </a:r>
            <a:r>
              <a:rPr lang="en-US" altLang="zh-TW" dirty="0">
                <a:sym typeface="Wingdings"/>
              </a:rPr>
              <a:t></a:t>
            </a:r>
            <a:r>
              <a:rPr lang="zh-TW" altLang="zh-TW" dirty="0"/>
              <a:t>雲端網路應用 □互動多媒體</a:t>
            </a:r>
            <a:r>
              <a:rPr lang="zh-TW" altLang="zh-TW" dirty="0" smtClean="0"/>
              <a:t>設計</a:t>
            </a:r>
            <a:endParaRPr lang="zh-TW" altLang="zh-TW" dirty="0"/>
          </a:p>
        </p:txBody>
      </p:sp>
      <p:sp>
        <p:nvSpPr>
          <p:cNvPr id="5" name="文字方塊 4"/>
          <p:cNvSpPr txBox="1"/>
          <p:nvPr/>
        </p:nvSpPr>
        <p:spPr>
          <a:xfrm>
            <a:off x="1619379" y="663079"/>
            <a:ext cx="5799986" cy="461665"/>
          </a:xfrm>
          <a:prstGeom prst="rect">
            <a:avLst/>
          </a:prstGeom>
          <a:noFill/>
        </p:spPr>
        <p:txBody>
          <a:bodyPr wrap="none" rtlCol="0">
            <a:spAutoFit/>
          </a:bodyPr>
          <a:lstStyle/>
          <a:p>
            <a:pPr algn="ctr"/>
            <a:r>
              <a:rPr lang="en-US" altLang="zh-TW" sz="2400" b="1" dirty="0" smtClean="0">
                <a:ea typeface="標楷體" panose="03000509000000000000" pitchFamily="65" charset="-120"/>
              </a:rPr>
              <a:t>2016</a:t>
            </a:r>
            <a:r>
              <a:rPr lang="zh-TW" altLang="zh-TW" sz="2400" b="1" dirty="0" smtClean="0">
                <a:ea typeface="標楷體" panose="03000509000000000000" pitchFamily="65" charset="-120"/>
              </a:rPr>
              <a:t>慈</a:t>
            </a:r>
            <a:r>
              <a:rPr lang="zh-TW" altLang="zh-TW" sz="2400" b="1" dirty="0">
                <a:ea typeface="標楷體" panose="03000509000000000000" pitchFamily="65" charset="-120"/>
              </a:rPr>
              <a:t>濟科技大學</a:t>
            </a:r>
            <a:r>
              <a:rPr lang="zh-TW" altLang="zh-TW" sz="2400" dirty="0">
                <a:ea typeface="標楷體" panose="03000509000000000000" pitchFamily="65" charset="-120"/>
              </a:rPr>
              <a:t> </a:t>
            </a:r>
            <a:r>
              <a:rPr lang="zh-TW" altLang="zh-TW" sz="2400" b="1" dirty="0">
                <a:ea typeface="標楷體" panose="03000509000000000000" pitchFamily="65" charset="-120"/>
              </a:rPr>
              <a:t>「創意點子發明</a:t>
            </a:r>
            <a:r>
              <a:rPr lang="zh-TW" altLang="zh-TW" sz="2400" b="1" dirty="0" smtClean="0">
                <a:ea typeface="標楷體" panose="03000509000000000000" pitchFamily="65" charset="-120"/>
              </a:rPr>
              <a:t>競賽</a:t>
            </a:r>
            <a:r>
              <a:rPr lang="zh-TW" altLang="zh-TW" sz="2400" b="1" dirty="0">
                <a:ea typeface="標楷體" panose="03000509000000000000" pitchFamily="65" charset="-120"/>
              </a:rPr>
              <a:t>」</a:t>
            </a:r>
            <a:endParaRPr lang="zh-TW" altLang="en-US" sz="2400" dirty="0">
              <a:ea typeface="標楷體" panose="03000509000000000000" pitchFamily="65" charset="-120"/>
            </a:endParaRPr>
          </a:p>
        </p:txBody>
      </p:sp>
      <p:sp>
        <p:nvSpPr>
          <p:cNvPr id="7" name="文字方塊 6"/>
          <p:cNvSpPr txBox="1"/>
          <p:nvPr/>
        </p:nvSpPr>
        <p:spPr>
          <a:xfrm>
            <a:off x="1046305" y="1978942"/>
            <a:ext cx="6946132" cy="369332"/>
          </a:xfrm>
          <a:prstGeom prst="rect">
            <a:avLst/>
          </a:prstGeom>
          <a:noFill/>
        </p:spPr>
        <p:txBody>
          <a:bodyPr wrap="none" rtlCol="0">
            <a:spAutoFit/>
          </a:bodyPr>
          <a:lstStyle/>
          <a:p>
            <a:pPr algn="ctr"/>
            <a:r>
              <a:rPr lang="zh-TW" altLang="en-US" dirty="0" smtClean="0"/>
              <a:t>校名</a:t>
            </a:r>
            <a:r>
              <a:rPr lang="zh-TW" altLang="zh-TW" dirty="0" smtClean="0"/>
              <a:t>：</a:t>
            </a:r>
            <a:r>
              <a:rPr lang="zh-TW" altLang="zh-TW" dirty="0"/>
              <a:t>國立花蓮高級商業</a:t>
            </a:r>
            <a:r>
              <a:rPr lang="zh-TW" altLang="zh-TW" dirty="0" smtClean="0"/>
              <a:t>職業學校</a:t>
            </a:r>
            <a:r>
              <a:rPr lang="zh-TW" altLang="en-US" dirty="0" smtClean="0"/>
              <a:t>      科系：資料處理科二年甲班</a:t>
            </a:r>
            <a:endParaRPr lang="zh-TW" altLang="zh-TW" dirty="0"/>
          </a:p>
        </p:txBody>
      </p:sp>
    </p:spTree>
    <p:extLst>
      <p:ext uri="{BB962C8B-B14F-4D97-AF65-F5344CB8AC3E}">
        <p14:creationId xmlns:p14="http://schemas.microsoft.com/office/powerpoint/2010/main" val="4092220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lstStyle/>
          <a:p>
            <a:pPr algn="l"/>
            <a:r>
              <a:rPr lang="zh-TW" altLang="en-US" dirty="0" smtClean="0"/>
              <a:t>四大景點</a:t>
            </a:r>
            <a:endParaRPr lang="zh-TW" altLang="en-US" dirty="0"/>
          </a:p>
        </p:txBody>
      </p:sp>
      <p:graphicFrame>
        <p:nvGraphicFramePr>
          <p:cNvPr id="4" name="資料庫圖表 3"/>
          <p:cNvGraphicFramePr/>
          <p:nvPr>
            <p:extLst>
              <p:ext uri="{D42A27DB-BD31-4B8C-83A1-F6EECF244321}">
                <p14:modId xmlns:p14="http://schemas.microsoft.com/office/powerpoint/2010/main" val="1090228230"/>
              </p:ext>
            </p:extLst>
          </p:nvPr>
        </p:nvGraphicFramePr>
        <p:xfrm>
          <a:off x="611560" y="1124744"/>
          <a:ext cx="799288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46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2016224" cy="1143000"/>
          </a:xfrm>
        </p:spPr>
        <p:txBody>
          <a:bodyPr/>
          <a:lstStyle/>
          <a:p>
            <a:pPr algn="l"/>
            <a:r>
              <a:rPr lang="zh-TW" altLang="en-US" dirty="0" smtClean="0">
                <a:latin typeface="微軟正黑體" panose="020B0604030504040204" pitchFamily="34" charset="-120"/>
                <a:ea typeface="微軟正黑體" panose="020B0604030504040204" pitchFamily="34" charset="-120"/>
              </a:rPr>
              <a:t>總結：</a:t>
            </a:r>
            <a:endParaRPr lang="zh-TW" altLang="en-US" dirty="0">
              <a:latin typeface="微軟正黑體" panose="020B0604030504040204" pitchFamily="34" charset="-120"/>
              <a:ea typeface="微軟正黑體" panose="020B0604030504040204" pitchFamily="34" charset="-120"/>
            </a:endParaRPr>
          </a:p>
        </p:txBody>
      </p:sp>
      <p:graphicFrame>
        <p:nvGraphicFramePr>
          <p:cNvPr id="3" name="內容版面配置區 2"/>
          <p:cNvGraphicFramePr>
            <a:graphicFrameLocks noGrp="1"/>
          </p:cNvGraphicFramePr>
          <p:nvPr>
            <p:ph idx="1"/>
            <p:extLst>
              <p:ext uri="{D42A27DB-BD31-4B8C-83A1-F6EECF244321}">
                <p14:modId xmlns:p14="http://schemas.microsoft.com/office/powerpoint/2010/main" val="2819997739"/>
              </p:ext>
            </p:extLst>
          </p:nvPr>
        </p:nvGraphicFramePr>
        <p:xfrm>
          <a:off x="539552" y="836712"/>
          <a:ext cx="5256584"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內容版面配置區 2"/>
          <p:cNvGraphicFramePr>
            <a:graphicFrameLocks/>
          </p:cNvGraphicFramePr>
          <p:nvPr>
            <p:extLst>
              <p:ext uri="{D42A27DB-BD31-4B8C-83A1-F6EECF244321}">
                <p14:modId xmlns:p14="http://schemas.microsoft.com/office/powerpoint/2010/main" val="3659664328"/>
              </p:ext>
            </p:extLst>
          </p:nvPr>
        </p:nvGraphicFramePr>
        <p:xfrm>
          <a:off x="179512" y="3645024"/>
          <a:ext cx="5688632" cy="27649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向右箭號 9"/>
          <p:cNvSpPr/>
          <p:nvPr/>
        </p:nvSpPr>
        <p:spPr>
          <a:xfrm>
            <a:off x="5652120" y="3140968"/>
            <a:ext cx="1656184" cy="1440160"/>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sp>
        <p:nvSpPr>
          <p:cNvPr id="11" name="矩形 10"/>
          <p:cNvSpPr/>
          <p:nvPr/>
        </p:nvSpPr>
        <p:spPr>
          <a:xfrm>
            <a:off x="7308304" y="2602632"/>
            <a:ext cx="1728192" cy="2880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smtClean="0">
                <a:latin typeface="+mj-ea"/>
                <a:ea typeface="+mj-ea"/>
              </a:rPr>
              <a:t>結合牆經濟連接至網路商店達到推展農產品的目的</a:t>
            </a:r>
            <a:r>
              <a:rPr lang="en-US" altLang="zh-TW" dirty="0" smtClean="0">
                <a:latin typeface="+mj-ea"/>
                <a:ea typeface="+mj-ea"/>
              </a:rPr>
              <a:t>,</a:t>
            </a:r>
            <a:r>
              <a:rPr lang="zh-TW" altLang="en-US" dirty="0" smtClean="0">
                <a:latin typeface="+mj-ea"/>
                <a:ea typeface="+mj-ea"/>
              </a:rPr>
              <a:t>而藉由政府相關部門的協助來吸引觀光人潮。</a:t>
            </a:r>
            <a:endParaRPr lang="zh-TW" altLang="en-US" dirty="0">
              <a:latin typeface="+mj-ea"/>
              <a:ea typeface="+mj-ea"/>
            </a:endParaRPr>
          </a:p>
        </p:txBody>
      </p:sp>
    </p:spTree>
    <p:extLst>
      <p:ext uri="{BB962C8B-B14F-4D97-AF65-F5344CB8AC3E}">
        <p14:creationId xmlns:p14="http://schemas.microsoft.com/office/powerpoint/2010/main" val="77426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9" grpId="0">
        <p:bldAsOne/>
      </p:bldGraphic>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39552" y="764704"/>
            <a:ext cx="8229600" cy="5026570"/>
          </a:xfrm>
        </p:spPr>
        <p:txBody>
          <a:bodyPr>
            <a:normAutofit/>
          </a:bodyPr>
          <a:lstStyle/>
          <a:p>
            <a:r>
              <a:rPr lang="en-US" altLang="zh-TW" sz="10000" dirty="0" smtClean="0"/>
              <a:t>THE END</a:t>
            </a:r>
            <a:br>
              <a:rPr lang="en-US" altLang="zh-TW" sz="10000" dirty="0" smtClean="0"/>
            </a:br>
            <a:r>
              <a:rPr lang="en-US" altLang="zh-TW" sz="10000" dirty="0" smtClean="0"/>
              <a:t/>
            </a:r>
            <a:br>
              <a:rPr lang="en-US" altLang="zh-TW" sz="10000" dirty="0" smtClean="0"/>
            </a:br>
            <a:r>
              <a:rPr lang="zh-TW" altLang="en-US" sz="5000" dirty="0" smtClean="0"/>
              <a:t>謝謝聆聽</a:t>
            </a:r>
            <a:r>
              <a:rPr lang="en-US" altLang="zh-TW" sz="5000"/>
              <a:t> </a:t>
            </a:r>
            <a:r>
              <a:rPr lang="zh-TW" altLang="en-US" sz="5000" smtClean="0"/>
              <a:t>敬請指教</a:t>
            </a:r>
            <a:endParaRPr lang="zh-TW" altLang="en-US" sz="10000" dirty="0"/>
          </a:p>
        </p:txBody>
      </p:sp>
    </p:spTree>
    <p:extLst>
      <p:ext uri="{BB962C8B-B14F-4D97-AF65-F5344CB8AC3E}">
        <p14:creationId xmlns:p14="http://schemas.microsoft.com/office/powerpoint/2010/main" val="4118884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2"/>
            <a:ext cx="8229600" cy="1143000"/>
          </a:xfrm>
        </p:spPr>
        <p:txBody>
          <a:bodyPr>
            <a:noAutofit/>
          </a:bodyPr>
          <a:lstStyle/>
          <a:p>
            <a:r>
              <a:rPr lang="zh-TW" altLang="en-US" sz="7200" b="1" dirty="0" smtClean="0">
                <a:latin typeface="標楷體" pitchFamily="65" charset="-120"/>
                <a:ea typeface="標楷體" pitchFamily="65" charset="-120"/>
              </a:rPr>
              <a:t>目錄</a:t>
            </a:r>
            <a:endParaRPr lang="zh-TW" altLang="en-US" sz="7200" b="1"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525271976"/>
              </p:ext>
            </p:extLst>
          </p:nvPr>
        </p:nvGraphicFramePr>
        <p:xfrm>
          <a:off x="457200" y="1268760"/>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右大括弧 2"/>
          <p:cNvSpPr/>
          <p:nvPr/>
        </p:nvSpPr>
        <p:spPr>
          <a:xfrm>
            <a:off x="6624228" y="1556792"/>
            <a:ext cx="1080120" cy="2088232"/>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文字方塊 4"/>
          <p:cNvSpPr txBox="1"/>
          <p:nvPr/>
        </p:nvSpPr>
        <p:spPr>
          <a:xfrm>
            <a:off x="7704348" y="2413520"/>
            <a:ext cx="1107996" cy="461665"/>
          </a:xfrm>
          <a:prstGeom prst="rect">
            <a:avLst/>
          </a:prstGeom>
          <a:noFill/>
        </p:spPr>
        <p:txBody>
          <a:bodyPr wrap="none" rtlCol="0">
            <a:spAutoFit/>
          </a:bodyPr>
          <a:lstStyle/>
          <a:p>
            <a:r>
              <a:rPr lang="zh-TW" altLang="en-US" sz="2400" b="1" dirty="0" smtClean="0"/>
              <a:t>農產品</a:t>
            </a:r>
            <a:endParaRPr lang="zh-TW" altLang="en-US" sz="2400" b="1" dirty="0"/>
          </a:p>
        </p:txBody>
      </p:sp>
      <p:sp>
        <p:nvSpPr>
          <p:cNvPr id="6" name="右大括弧 5"/>
          <p:cNvSpPr/>
          <p:nvPr/>
        </p:nvSpPr>
        <p:spPr>
          <a:xfrm>
            <a:off x="6624228" y="4149080"/>
            <a:ext cx="864096" cy="93610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文字方塊 6"/>
          <p:cNvSpPr txBox="1"/>
          <p:nvPr/>
        </p:nvSpPr>
        <p:spPr>
          <a:xfrm>
            <a:off x="7488324" y="4426057"/>
            <a:ext cx="1569660" cy="369332"/>
          </a:xfrm>
          <a:prstGeom prst="rect">
            <a:avLst/>
          </a:prstGeom>
          <a:noFill/>
        </p:spPr>
        <p:txBody>
          <a:bodyPr wrap="none" rtlCol="0">
            <a:spAutoFit/>
          </a:bodyPr>
          <a:lstStyle/>
          <a:p>
            <a:r>
              <a:rPr lang="zh-TW" altLang="en-US" b="1" dirty="0" smtClean="0"/>
              <a:t>雲端網路運用</a:t>
            </a:r>
            <a:endParaRPr lang="zh-TW" altLang="en-US" b="1" dirty="0"/>
          </a:p>
        </p:txBody>
      </p:sp>
      <p:sp>
        <p:nvSpPr>
          <p:cNvPr id="8" name="右大括弧 7"/>
          <p:cNvSpPr/>
          <p:nvPr/>
        </p:nvSpPr>
        <p:spPr>
          <a:xfrm>
            <a:off x="6876256" y="5373216"/>
            <a:ext cx="828092" cy="100811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 name="文字方塊 8"/>
          <p:cNvSpPr txBox="1"/>
          <p:nvPr/>
        </p:nvSpPr>
        <p:spPr>
          <a:xfrm>
            <a:off x="7859736" y="5692606"/>
            <a:ext cx="1107996" cy="369332"/>
          </a:xfrm>
          <a:prstGeom prst="rect">
            <a:avLst/>
          </a:prstGeom>
          <a:noFill/>
        </p:spPr>
        <p:txBody>
          <a:bodyPr wrap="none" rtlCol="0">
            <a:spAutoFit/>
          </a:bodyPr>
          <a:lstStyle/>
          <a:p>
            <a:r>
              <a:rPr lang="zh-TW" altLang="en-US" b="1" dirty="0" smtClean="0"/>
              <a:t>觀光發展</a:t>
            </a:r>
            <a:endParaRPr lang="zh-TW" altLang="en-US" b="1" dirty="0"/>
          </a:p>
        </p:txBody>
      </p:sp>
    </p:spTree>
    <p:extLst>
      <p:ext uri="{BB962C8B-B14F-4D97-AF65-F5344CB8AC3E}">
        <p14:creationId xmlns:p14="http://schemas.microsoft.com/office/powerpoint/2010/main" val="211335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graphicEl>
                                              <a:dgm id="{01FFF364-AB68-4094-AD6F-7253B4B92A77}"/>
                                            </p:graphicEl>
                                          </p:spTgt>
                                        </p:tgtEl>
                                        <p:attrNameLst>
                                          <p:attrName>style.visibility</p:attrName>
                                        </p:attrNameLst>
                                      </p:cBhvr>
                                      <p:to>
                                        <p:strVal val="visible"/>
                                      </p:to>
                                    </p:set>
                                    <p:animEffect transition="in" filter="diamond(in)">
                                      <p:cBhvr>
                                        <p:cTn id="7" dur="1000"/>
                                        <p:tgtEl>
                                          <p:spTgt spid="4">
                                            <p:graphicEl>
                                              <a:dgm id="{01FFF364-AB68-4094-AD6F-7253B4B92A77}"/>
                                            </p:graphicEl>
                                          </p:spTgt>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4">
                                            <p:graphicEl>
                                              <a:dgm id="{D40A09CF-58D9-4CC5-A95E-7DE1F6EF906F}"/>
                                            </p:graphicEl>
                                          </p:spTgt>
                                        </p:tgtEl>
                                        <p:attrNameLst>
                                          <p:attrName>style.visibility</p:attrName>
                                        </p:attrNameLst>
                                      </p:cBhvr>
                                      <p:to>
                                        <p:strVal val="visible"/>
                                      </p:to>
                                    </p:set>
                                    <p:animEffect transition="in" filter="diamond(in)">
                                      <p:cBhvr>
                                        <p:cTn id="11" dur="1000"/>
                                        <p:tgtEl>
                                          <p:spTgt spid="4">
                                            <p:graphicEl>
                                              <a:dgm id="{D40A09CF-58D9-4CC5-A95E-7DE1F6EF906F}"/>
                                            </p:graphicEl>
                                          </p:spTgt>
                                        </p:tgtEl>
                                      </p:cBhvr>
                                    </p:animEffect>
                                  </p:childTnLst>
                                </p:cTn>
                              </p:par>
                            </p:childTnLst>
                          </p:cTn>
                        </p:par>
                        <p:par>
                          <p:cTn id="12" fill="hold">
                            <p:stCondLst>
                              <p:cond delay="2000"/>
                            </p:stCondLst>
                            <p:childTnLst>
                              <p:par>
                                <p:cTn id="13" presetID="8" presetClass="entr" presetSubtype="16" fill="hold" grpId="0" nodeType="afterEffect">
                                  <p:stCondLst>
                                    <p:cond delay="0"/>
                                  </p:stCondLst>
                                  <p:childTnLst>
                                    <p:set>
                                      <p:cBhvr>
                                        <p:cTn id="14" dur="1" fill="hold">
                                          <p:stCondLst>
                                            <p:cond delay="0"/>
                                          </p:stCondLst>
                                        </p:cTn>
                                        <p:tgtEl>
                                          <p:spTgt spid="4">
                                            <p:graphicEl>
                                              <a:dgm id="{8CFBE22E-7A12-4D7F-9594-125F456938E2}"/>
                                            </p:graphicEl>
                                          </p:spTgt>
                                        </p:tgtEl>
                                        <p:attrNameLst>
                                          <p:attrName>style.visibility</p:attrName>
                                        </p:attrNameLst>
                                      </p:cBhvr>
                                      <p:to>
                                        <p:strVal val="visible"/>
                                      </p:to>
                                    </p:set>
                                    <p:animEffect transition="in" filter="diamond(in)">
                                      <p:cBhvr>
                                        <p:cTn id="15" dur="1000"/>
                                        <p:tgtEl>
                                          <p:spTgt spid="4">
                                            <p:graphicEl>
                                              <a:dgm id="{8CFBE22E-7A12-4D7F-9594-125F456938E2}"/>
                                            </p:graphicEl>
                                          </p:spTgt>
                                        </p:tgtEl>
                                      </p:cBhvr>
                                    </p:animEffect>
                                  </p:childTnLst>
                                </p:cTn>
                              </p:par>
                            </p:childTnLst>
                          </p:cTn>
                        </p:par>
                        <p:par>
                          <p:cTn id="16" fill="hold">
                            <p:stCondLst>
                              <p:cond delay="3000"/>
                            </p:stCondLst>
                            <p:childTnLst>
                              <p:par>
                                <p:cTn id="17" presetID="8" presetClass="entr" presetSubtype="16" fill="hold" grpId="0" nodeType="afterEffect">
                                  <p:stCondLst>
                                    <p:cond delay="0"/>
                                  </p:stCondLst>
                                  <p:childTnLst>
                                    <p:set>
                                      <p:cBhvr>
                                        <p:cTn id="18" dur="1" fill="hold">
                                          <p:stCondLst>
                                            <p:cond delay="0"/>
                                          </p:stCondLst>
                                        </p:cTn>
                                        <p:tgtEl>
                                          <p:spTgt spid="4">
                                            <p:graphicEl>
                                              <a:dgm id="{143E52BE-1EC7-47AF-A2CE-422CC655F22D}"/>
                                            </p:graphicEl>
                                          </p:spTgt>
                                        </p:tgtEl>
                                        <p:attrNameLst>
                                          <p:attrName>style.visibility</p:attrName>
                                        </p:attrNameLst>
                                      </p:cBhvr>
                                      <p:to>
                                        <p:strVal val="visible"/>
                                      </p:to>
                                    </p:set>
                                    <p:animEffect transition="in" filter="diamond(in)">
                                      <p:cBhvr>
                                        <p:cTn id="19" dur="1000"/>
                                        <p:tgtEl>
                                          <p:spTgt spid="4">
                                            <p:graphicEl>
                                              <a:dgm id="{143E52BE-1EC7-47AF-A2CE-422CC655F22D}"/>
                                            </p:graphicEl>
                                          </p:spTgt>
                                        </p:tgtEl>
                                      </p:cBhvr>
                                    </p:animEffect>
                                  </p:childTnLst>
                                </p:cTn>
                              </p:par>
                            </p:childTnLst>
                          </p:cTn>
                        </p:par>
                        <p:par>
                          <p:cTn id="20" fill="hold">
                            <p:stCondLst>
                              <p:cond delay="4000"/>
                            </p:stCondLst>
                            <p:childTnLst>
                              <p:par>
                                <p:cTn id="21" presetID="8" presetClass="entr" presetSubtype="16" fill="hold" grpId="0" nodeType="afterEffect">
                                  <p:stCondLst>
                                    <p:cond delay="0"/>
                                  </p:stCondLst>
                                  <p:childTnLst>
                                    <p:set>
                                      <p:cBhvr>
                                        <p:cTn id="22" dur="1" fill="hold">
                                          <p:stCondLst>
                                            <p:cond delay="0"/>
                                          </p:stCondLst>
                                        </p:cTn>
                                        <p:tgtEl>
                                          <p:spTgt spid="4">
                                            <p:graphicEl>
                                              <a:dgm id="{FDE65B0F-8F55-46CF-8F3C-926502889DF7}"/>
                                            </p:graphicEl>
                                          </p:spTgt>
                                        </p:tgtEl>
                                        <p:attrNameLst>
                                          <p:attrName>style.visibility</p:attrName>
                                        </p:attrNameLst>
                                      </p:cBhvr>
                                      <p:to>
                                        <p:strVal val="visible"/>
                                      </p:to>
                                    </p:set>
                                    <p:animEffect transition="in" filter="diamond(in)">
                                      <p:cBhvr>
                                        <p:cTn id="23" dur="1000"/>
                                        <p:tgtEl>
                                          <p:spTgt spid="4">
                                            <p:graphicEl>
                                              <a:dgm id="{FDE65B0F-8F55-46CF-8F3C-926502889DF7}"/>
                                            </p:graphicEl>
                                          </p:spTgt>
                                        </p:tgtEl>
                                      </p:cBhvr>
                                    </p:animEffect>
                                  </p:childTnLst>
                                </p:cTn>
                              </p:par>
                            </p:childTnLst>
                          </p:cTn>
                        </p:par>
                        <p:par>
                          <p:cTn id="24" fill="hold">
                            <p:stCondLst>
                              <p:cond delay="5000"/>
                            </p:stCondLst>
                            <p:childTnLst>
                              <p:par>
                                <p:cTn id="25" presetID="8" presetClass="entr" presetSubtype="16" fill="hold" grpId="0" nodeType="afterEffect">
                                  <p:stCondLst>
                                    <p:cond delay="0"/>
                                  </p:stCondLst>
                                  <p:childTnLst>
                                    <p:set>
                                      <p:cBhvr>
                                        <p:cTn id="26" dur="1" fill="hold">
                                          <p:stCondLst>
                                            <p:cond delay="0"/>
                                          </p:stCondLst>
                                        </p:cTn>
                                        <p:tgtEl>
                                          <p:spTgt spid="4">
                                            <p:graphicEl>
                                              <a:dgm id="{954DF277-788E-400B-8139-14124D70E20C}"/>
                                            </p:graphicEl>
                                          </p:spTgt>
                                        </p:tgtEl>
                                        <p:attrNameLst>
                                          <p:attrName>style.visibility</p:attrName>
                                        </p:attrNameLst>
                                      </p:cBhvr>
                                      <p:to>
                                        <p:strVal val="visible"/>
                                      </p:to>
                                    </p:set>
                                    <p:animEffect transition="in" filter="diamond(in)">
                                      <p:cBhvr>
                                        <p:cTn id="27" dur="1000"/>
                                        <p:tgtEl>
                                          <p:spTgt spid="4">
                                            <p:graphicEl>
                                              <a:dgm id="{954DF277-788E-400B-8139-14124D70E20C}"/>
                                            </p:graphicEl>
                                          </p:spTgt>
                                        </p:tgtEl>
                                      </p:cBhvr>
                                    </p:animEffect>
                                  </p:childTnLst>
                                </p:cTn>
                              </p:par>
                            </p:childTnLst>
                          </p:cTn>
                        </p:par>
                        <p:par>
                          <p:cTn id="28" fill="hold">
                            <p:stCondLst>
                              <p:cond delay="6000"/>
                            </p:stCondLst>
                            <p:childTnLst>
                              <p:par>
                                <p:cTn id="29" presetID="8" presetClass="entr" presetSubtype="16" fill="hold" grpId="0" nodeType="afterEffect">
                                  <p:stCondLst>
                                    <p:cond delay="0"/>
                                  </p:stCondLst>
                                  <p:childTnLst>
                                    <p:set>
                                      <p:cBhvr>
                                        <p:cTn id="30" dur="1" fill="hold">
                                          <p:stCondLst>
                                            <p:cond delay="0"/>
                                          </p:stCondLst>
                                        </p:cTn>
                                        <p:tgtEl>
                                          <p:spTgt spid="4">
                                            <p:graphicEl>
                                              <a:dgm id="{97EC640C-F6A5-42F0-BFE8-551547A26C68}"/>
                                            </p:graphicEl>
                                          </p:spTgt>
                                        </p:tgtEl>
                                        <p:attrNameLst>
                                          <p:attrName>style.visibility</p:attrName>
                                        </p:attrNameLst>
                                      </p:cBhvr>
                                      <p:to>
                                        <p:strVal val="visible"/>
                                      </p:to>
                                    </p:set>
                                    <p:animEffect transition="in" filter="diamond(in)">
                                      <p:cBhvr>
                                        <p:cTn id="31" dur="1000"/>
                                        <p:tgtEl>
                                          <p:spTgt spid="4">
                                            <p:graphicEl>
                                              <a:dgm id="{97EC640C-F6A5-42F0-BFE8-551547A26C68}"/>
                                            </p:graphicEl>
                                          </p:spTgt>
                                        </p:tgtEl>
                                      </p:cBhvr>
                                    </p:animEffect>
                                  </p:childTnLst>
                                </p:cTn>
                              </p:par>
                            </p:childTnLst>
                          </p:cTn>
                        </p:par>
                        <p:par>
                          <p:cTn id="32" fill="hold">
                            <p:stCondLst>
                              <p:cond delay="7000"/>
                            </p:stCondLst>
                            <p:childTnLst>
                              <p:par>
                                <p:cTn id="33" presetID="8" presetClass="entr" presetSubtype="16" fill="hold" grpId="0" nodeType="afterEffect">
                                  <p:stCondLst>
                                    <p:cond delay="0"/>
                                  </p:stCondLst>
                                  <p:childTnLst>
                                    <p:set>
                                      <p:cBhvr>
                                        <p:cTn id="34" dur="1" fill="hold">
                                          <p:stCondLst>
                                            <p:cond delay="0"/>
                                          </p:stCondLst>
                                        </p:cTn>
                                        <p:tgtEl>
                                          <p:spTgt spid="4">
                                            <p:graphicEl>
                                              <a:dgm id="{E2267172-7270-45D0-84C0-E693FB11F8EB}"/>
                                            </p:graphicEl>
                                          </p:spTgt>
                                        </p:tgtEl>
                                        <p:attrNameLst>
                                          <p:attrName>style.visibility</p:attrName>
                                        </p:attrNameLst>
                                      </p:cBhvr>
                                      <p:to>
                                        <p:strVal val="visible"/>
                                      </p:to>
                                    </p:set>
                                    <p:animEffect transition="in" filter="diamond(in)">
                                      <p:cBhvr>
                                        <p:cTn id="35" dur="1000"/>
                                        <p:tgtEl>
                                          <p:spTgt spid="4">
                                            <p:graphicEl>
                                              <a:dgm id="{E2267172-7270-45D0-84C0-E693FB11F8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31000"/>
          </a:blip>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67544" y="260648"/>
            <a:ext cx="8229600" cy="1143000"/>
          </a:xfrm>
        </p:spPr>
        <p:txBody>
          <a:bodyPr/>
          <a:lstStyle/>
          <a:p>
            <a:pPr algn="l"/>
            <a:r>
              <a:rPr lang="zh-TW" altLang="en-US" dirty="0" smtClean="0">
                <a:effectLst>
                  <a:outerShdw blurRad="38100" dist="38100" dir="2700000" algn="tl">
                    <a:srgbClr val="000000">
                      <a:alpha val="43137"/>
                    </a:srgbClr>
                  </a:outerShdw>
                </a:effectLst>
                <a:ea typeface="微軟正黑體" panose="020B0604030504040204" pitchFamily="34" charset="-120"/>
              </a:rPr>
              <a:t>創意發想</a:t>
            </a:r>
            <a:endParaRPr lang="zh-TW" altLang="en-US" dirty="0">
              <a:effectLst>
                <a:outerShdw blurRad="38100" dist="38100" dir="2700000" algn="tl">
                  <a:srgbClr val="000000">
                    <a:alpha val="43137"/>
                  </a:srgbClr>
                </a:outerShdw>
              </a:effectLst>
              <a:ea typeface="微軟正黑體" panose="020B0604030504040204"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197105191"/>
              </p:ext>
            </p:extLst>
          </p:nvPr>
        </p:nvGraphicFramePr>
        <p:xfrm>
          <a:off x="251520" y="1268760"/>
          <a:ext cx="8712968"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10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A9F58F3-5D25-4A4E-97F3-977353BFAFE0}"/>
                                            </p:graphicEl>
                                          </p:spTgt>
                                        </p:tgtEl>
                                        <p:attrNameLst>
                                          <p:attrName>style.visibility</p:attrName>
                                        </p:attrNameLst>
                                      </p:cBhvr>
                                      <p:to>
                                        <p:strVal val="visible"/>
                                      </p:to>
                                    </p:set>
                                    <p:animEffect transition="in" filter="fade">
                                      <p:cBhvr>
                                        <p:cTn id="7" dur="500"/>
                                        <p:tgtEl>
                                          <p:spTgt spid="4">
                                            <p:graphicEl>
                                              <a:dgm id="{BA9F58F3-5D25-4A4E-97F3-977353BFAFE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CCE4569-8248-4B7B-9929-37DCED525D08}"/>
                                            </p:graphicEl>
                                          </p:spTgt>
                                        </p:tgtEl>
                                        <p:attrNameLst>
                                          <p:attrName>style.visibility</p:attrName>
                                        </p:attrNameLst>
                                      </p:cBhvr>
                                      <p:to>
                                        <p:strVal val="visible"/>
                                      </p:to>
                                    </p:set>
                                    <p:animEffect transition="in" filter="fade">
                                      <p:cBhvr>
                                        <p:cTn id="12" dur="500"/>
                                        <p:tgtEl>
                                          <p:spTgt spid="4">
                                            <p:graphicEl>
                                              <a:dgm id="{5CCE4569-8248-4B7B-9929-37DCED525D0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E2199D80-B531-4223-B1B9-1B93270534A9}"/>
                                            </p:graphicEl>
                                          </p:spTgt>
                                        </p:tgtEl>
                                        <p:attrNameLst>
                                          <p:attrName>style.visibility</p:attrName>
                                        </p:attrNameLst>
                                      </p:cBhvr>
                                      <p:to>
                                        <p:strVal val="visible"/>
                                      </p:to>
                                    </p:set>
                                    <p:animEffect transition="in" filter="fade">
                                      <p:cBhvr>
                                        <p:cTn id="15" dur="500"/>
                                        <p:tgtEl>
                                          <p:spTgt spid="4">
                                            <p:graphicEl>
                                              <a:dgm id="{E2199D80-B531-4223-B1B9-1B93270534A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D61EC3BF-8C08-4CE3-B346-46C18CF6ABA1}"/>
                                            </p:graphicEl>
                                          </p:spTgt>
                                        </p:tgtEl>
                                        <p:attrNameLst>
                                          <p:attrName>style.visibility</p:attrName>
                                        </p:attrNameLst>
                                      </p:cBhvr>
                                      <p:to>
                                        <p:strVal val="visible"/>
                                      </p:to>
                                    </p:set>
                                    <p:animEffect transition="in" filter="fade">
                                      <p:cBhvr>
                                        <p:cTn id="18" dur="500"/>
                                        <p:tgtEl>
                                          <p:spTgt spid="4">
                                            <p:graphicEl>
                                              <a:dgm id="{D61EC3BF-8C08-4CE3-B346-46C18CF6ABA1}"/>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F3A122E4-1EE9-4FD9-9023-730ACB2A689C}"/>
                                            </p:graphicEl>
                                          </p:spTgt>
                                        </p:tgtEl>
                                        <p:attrNameLst>
                                          <p:attrName>style.visibility</p:attrName>
                                        </p:attrNameLst>
                                      </p:cBhvr>
                                      <p:to>
                                        <p:strVal val="visible"/>
                                      </p:to>
                                    </p:set>
                                    <p:animEffect transition="in" filter="fade">
                                      <p:cBhvr>
                                        <p:cTn id="21" dur="500"/>
                                        <p:tgtEl>
                                          <p:spTgt spid="4">
                                            <p:graphicEl>
                                              <a:dgm id="{F3A122E4-1EE9-4FD9-9023-730ACB2A689C}"/>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188454A6-5FE9-4517-AA2C-85A4A8D094A3}"/>
                                            </p:graphicEl>
                                          </p:spTgt>
                                        </p:tgtEl>
                                        <p:attrNameLst>
                                          <p:attrName>style.visibility</p:attrName>
                                        </p:attrNameLst>
                                      </p:cBhvr>
                                      <p:to>
                                        <p:strVal val="visible"/>
                                      </p:to>
                                    </p:set>
                                    <p:animEffect transition="in" filter="fade">
                                      <p:cBhvr>
                                        <p:cTn id="24" dur="500"/>
                                        <p:tgtEl>
                                          <p:spTgt spid="4">
                                            <p:graphicEl>
                                              <a:dgm id="{188454A6-5FE9-4517-AA2C-85A4A8D094A3}"/>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E92D5FD6-8251-4D05-8D39-6472050D9028}"/>
                                            </p:graphicEl>
                                          </p:spTgt>
                                        </p:tgtEl>
                                        <p:attrNameLst>
                                          <p:attrName>style.visibility</p:attrName>
                                        </p:attrNameLst>
                                      </p:cBhvr>
                                      <p:to>
                                        <p:strVal val="visible"/>
                                      </p:to>
                                    </p:set>
                                    <p:animEffect transition="in" filter="fade">
                                      <p:cBhvr>
                                        <p:cTn id="27" dur="500"/>
                                        <p:tgtEl>
                                          <p:spTgt spid="4">
                                            <p:graphicEl>
                                              <a:dgm id="{E92D5FD6-8251-4D05-8D39-6472050D9028}"/>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F04FB20D-2D12-4AA9-B32A-1C81CC49DC48}"/>
                                            </p:graphicEl>
                                          </p:spTgt>
                                        </p:tgtEl>
                                        <p:attrNameLst>
                                          <p:attrName>style.visibility</p:attrName>
                                        </p:attrNameLst>
                                      </p:cBhvr>
                                      <p:to>
                                        <p:strVal val="visible"/>
                                      </p:to>
                                    </p:set>
                                    <p:animEffect transition="in" filter="fade">
                                      <p:cBhvr>
                                        <p:cTn id="30" dur="500"/>
                                        <p:tgtEl>
                                          <p:spTgt spid="4">
                                            <p:graphicEl>
                                              <a:dgm id="{F04FB20D-2D12-4AA9-B32A-1C81CC49DC48}"/>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CB7B8722-69BB-4E53-920E-C1332F47C03D}"/>
                                            </p:graphicEl>
                                          </p:spTgt>
                                        </p:tgtEl>
                                        <p:attrNameLst>
                                          <p:attrName>style.visibility</p:attrName>
                                        </p:attrNameLst>
                                      </p:cBhvr>
                                      <p:to>
                                        <p:strVal val="visible"/>
                                      </p:to>
                                    </p:set>
                                    <p:animEffect transition="in" filter="fade">
                                      <p:cBhvr>
                                        <p:cTn id="33" dur="500"/>
                                        <p:tgtEl>
                                          <p:spTgt spid="4">
                                            <p:graphicEl>
                                              <a:dgm id="{CB7B8722-69BB-4E53-920E-C1332F47C03D}"/>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B97EEF06-C78E-4733-846A-F513472EA209}"/>
                                            </p:graphicEl>
                                          </p:spTgt>
                                        </p:tgtEl>
                                        <p:attrNameLst>
                                          <p:attrName>style.visibility</p:attrName>
                                        </p:attrNameLst>
                                      </p:cBhvr>
                                      <p:to>
                                        <p:strVal val="visible"/>
                                      </p:to>
                                    </p:set>
                                    <p:animEffect transition="in" filter="fade">
                                      <p:cBhvr>
                                        <p:cTn id="36" dur="500"/>
                                        <p:tgtEl>
                                          <p:spTgt spid="4">
                                            <p:graphicEl>
                                              <a:dgm id="{B97EEF06-C78E-4733-846A-F513472EA20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41A7EB15-5A17-4B71-87AF-8C80D4480C91}"/>
                                            </p:graphicEl>
                                          </p:spTgt>
                                        </p:tgtEl>
                                        <p:attrNameLst>
                                          <p:attrName>style.visibility</p:attrName>
                                        </p:attrNameLst>
                                      </p:cBhvr>
                                      <p:to>
                                        <p:strVal val="visible"/>
                                      </p:to>
                                    </p:set>
                                    <p:animEffect transition="in" filter="fade">
                                      <p:cBhvr>
                                        <p:cTn id="39" dur="500"/>
                                        <p:tgtEl>
                                          <p:spTgt spid="4">
                                            <p:graphicEl>
                                              <a:dgm id="{41A7EB15-5A17-4B71-87AF-8C80D4480C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AtOnc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l="-3000" r="-3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ea typeface="微軟正黑體" panose="020B0604030504040204" pitchFamily="34" charset="-120"/>
              </a:rPr>
              <a:t>金針農產品行銷分析</a:t>
            </a:r>
            <a:endParaRPr lang="zh-TW" altLang="en-US" b="1" dirty="0">
              <a:ea typeface="微軟正黑體" panose="020B0604030504040204"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09972732"/>
              </p:ext>
            </p:extLst>
          </p:nvPr>
        </p:nvGraphicFramePr>
        <p:xfrm>
          <a:off x="467544" y="1412776"/>
          <a:ext cx="82296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字方塊 4"/>
          <p:cNvSpPr txBox="1"/>
          <p:nvPr/>
        </p:nvSpPr>
        <p:spPr>
          <a:xfrm>
            <a:off x="7524328" y="6463788"/>
            <a:ext cx="1431802" cy="246221"/>
          </a:xfrm>
          <a:prstGeom prst="rect">
            <a:avLst/>
          </a:prstGeom>
          <a:noFill/>
        </p:spPr>
        <p:txBody>
          <a:bodyPr wrap="none" rtlCol="0">
            <a:spAutoFit/>
          </a:bodyPr>
          <a:lstStyle/>
          <a:p>
            <a:r>
              <a:rPr lang="zh-TW" altLang="en-US" sz="1000" dirty="0" smtClean="0"/>
              <a:t>圖片來源</a:t>
            </a:r>
            <a:r>
              <a:rPr lang="zh-TW" altLang="en-US" sz="1000" dirty="0"/>
              <a:t>：</a:t>
            </a:r>
            <a:r>
              <a:rPr lang="en-US" altLang="zh-TW" sz="1000" dirty="0" err="1"/>
              <a:t>google</a:t>
            </a:r>
            <a:r>
              <a:rPr lang="zh-TW" altLang="en-US" sz="1000" dirty="0"/>
              <a:t>圖片</a:t>
            </a:r>
          </a:p>
        </p:txBody>
      </p:sp>
    </p:spTree>
    <p:extLst>
      <p:ext uri="{BB962C8B-B14F-4D97-AF65-F5344CB8AC3E}">
        <p14:creationId xmlns:p14="http://schemas.microsoft.com/office/powerpoint/2010/main" val="52672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1402" y="116632"/>
            <a:ext cx="8229600" cy="1143000"/>
          </a:xfrm>
        </p:spPr>
        <p:txBody>
          <a:bodyPr/>
          <a:lstStyle/>
          <a:p>
            <a:pPr algn="l"/>
            <a:r>
              <a:rPr lang="zh-TW" altLang="en-US" b="1" dirty="0" smtClean="0">
                <a:ea typeface="微軟正黑體" panose="020B0604030504040204" pitchFamily="34" charset="-120"/>
              </a:rPr>
              <a:t>金針農產</a:t>
            </a:r>
            <a:r>
              <a:rPr lang="en-US" altLang="zh-TW" b="1" dirty="0" smtClean="0">
                <a:ea typeface="微軟正黑體" panose="020B0604030504040204" pitchFamily="34" charset="-120"/>
              </a:rPr>
              <a:t>SWOT</a:t>
            </a:r>
            <a:r>
              <a:rPr lang="zh-TW" altLang="en-US" b="1" dirty="0" smtClean="0">
                <a:ea typeface="微軟正黑體" panose="020B0604030504040204" pitchFamily="34" charset="-120"/>
              </a:rPr>
              <a:t>分析</a:t>
            </a:r>
            <a:endParaRPr lang="zh-TW" altLang="en-US" b="1" dirty="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936705561"/>
              </p:ext>
            </p:extLst>
          </p:nvPr>
        </p:nvGraphicFramePr>
        <p:xfrm>
          <a:off x="899592" y="1196752"/>
          <a:ext cx="7272808" cy="5476234"/>
        </p:xfrm>
        <a:graphic>
          <a:graphicData uri="http://schemas.openxmlformats.org/drawingml/2006/table">
            <a:tbl>
              <a:tblPr/>
              <a:tblGrid>
                <a:gridCol w="1266008"/>
                <a:gridCol w="3291618"/>
                <a:gridCol w="2715182"/>
              </a:tblGrid>
              <a:tr h="420775">
                <a:tc rowSpan="2">
                  <a:txBody>
                    <a:bodyPr/>
                    <a:lstStyle/>
                    <a:p>
                      <a:pPr marL="88900" marR="88900" algn="ctr" rtl="0" fontAlgn="t">
                        <a:spcBef>
                          <a:spcPts val="0"/>
                        </a:spcBef>
                        <a:spcAft>
                          <a:spcPts val="0"/>
                        </a:spcAft>
                      </a:pPr>
                      <a:r>
                        <a:rPr lang="zh-TW" altLang="en-US" sz="1500" dirty="0">
                          <a:effectLst/>
                        </a:rPr>
                        <a:t/>
                      </a:r>
                      <a:br>
                        <a:rPr lang="zh-TW" altLang="en-US" sz="1500" dirty="0">
                          <a:effectLst/>
                        </a:rPr>
                      </a:br>
                      <a:endParaRPr lang="zh-TW" altLang="en-US" sz="1500" dirty="0">
                        <a:effectLst/>
                      </a:endParaRPr>
                    </a:p>
                    <a:p>
                      <a:pPr marL="88900" marR="88900" algn="ctr" rtl="0" fontAlgn="t">
                        <a:spcBef>
                          <a:spcPts val="0"/>
                        </a:spcBef>
                        <a:spcAft>
                          <a:spcPts val="0"/>
                        </a:spcAft>
                      </a:pPr>
                      <a:r>
                        <a:rPr lang="zh-TW" altLang="en-US" sz="1500" dirty="0">
                          <a:effectLst/>
                        </a:rPr>
                        <a:t/>
                      </a:r>
                      <a:br>
                        <a:rPr lang="zh-TW" altLang="en-US" sz="1500" dirty="0">
                          <a:effectLst/>
                        </a:rPr>
                      </a:br>
                      <a:endParaRPr lang="zh-TW" altLang="en-US" sz="1500" dirty="0">
                        <a:effectLst/>
                      </a:endParaRPr>
                    </a:p>
                    <a:p>
                      <a:pPr marL="88900" marR="88900" algn="ctr" rtl="0" fontAlgn="t">
                        <a:spcBef>
                          <a:spcPts val="0"/>
                        </a:spcBef>
                        <a:spcAft>
                          <a:spcPts val="0"/>
                        </a:spcAft>
                      </a:pPr>
                      <a:r>
                        <a:rPr lang="zh-TW" altLang="en-US" sz="1500" dirty="0">
                          <a:effectLst/>
                        </a:rPr>
                        <a:t/>
                      </a:r>
                      <a:br>
                        <a:rPr lang="zh-TW" altLang="en-US" sz="1500" dirty="0">
                          <a:effectLst/>
                        </a:rPr>
                      </a:br>
                      <a:endParaRPr lang="zh-TW" altLang="en-US" sz="1500" dirty="0">
                        <a:effectLst/>
                      </a:endParaRPr>
                    </a:p>
                    <a:p>
                      <a:pPr marL="88900" marR="88900" algn="ctr" rtl="0" fontAlgn="t">
                        <a:spcBef>
                          <a:spcPts val="0"/>
                        </a:spcBef>
                        <a:spcAft>
                          <a:spcPts val="0"/>
                        </a:spcAft>
                      </a:pPr>
                      <a:r>
                        <a:rPr lang="zh-TW" altLang="en-US" sz="1500" b="1" i="0" u="none" strike="noStrike" dirty="0" smtClean="0">
                          <a:solidFill>
                            <a:srgbClr val="000000"/>
                          </a:solidFill>
                          <a:effectLst/>
                          <a:latin typeface="Times New Roman"/>
                        </a:rPr>
                        <a:t>內部</a:t>
                      </a:r>
                      <a:r>
                        <a:rPr lang="zh-TW" altLang="en-US" sz="1500" b="1" i="0" u="none" strike="noStrike" dirty="0">
                          <a:solidFill>
                            <a:srgbClr val="000000"/>
                          </a:solidFill>
                          <a:effectLst/>
                          <a:latin typeface="Times New Roman"/>
                        </a:rPr>
                        <a:t>環境</a:t>
                      </a:r>
                      <a:endParaRPr lang="zh-TW" altLang="en-US" sz="1500" dirty="0">
                        <a:effectLst/>
                      </a:endParaRPr>
                    </a:p>
                  </a:txBody>
                  <a:tcPr marL="53771" marR="53771" marT="53771" marB="5377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D4B4"/>
                    </a:solidFill>
                  </a:tcPr>
                </a:tc>
                <a:tc>
                  <a:txBody>
                    <a:bodyPr/>
                    <a:lstStyle/>
                    <a:p>
                      <a:pPr marL="88900" marR="88900" algn="ctr" rtl="0" fontAlgn="t">
                        <a:spcBef>
                          <a:spcPts val="0"/>
                        </a:spcBef>
                        <a:spcAft>
                          <a:spcPts val="0"/>
                        </a:spcAft>
                      </a:pPr>
                      <a:r>
                        <a:rPr lang="en-US" sz="1500" b="1" i="0" u="none" strike="noStrike">
                          <a:solidFill>
                            <a:srgbClr val="000000"/>
                          </a:solidFill>
                          <a:effectLst/>
                          <a:latin typeface="Arial"/>
                        </a:rPr>
                        <a:t>Strengths</a:t>
                      </a:r>
                      <a:r>
                        <a:rPr lang="zh-TW" altLang="en-US" sz="1500" b="1" i="0" u="none" strike="noStrike">
                          <a:solidFill>
                            <a:srgbClr val="000000"/>
                          </a:solidFill>
                          <a:effectLst/>
                          <a:latin typeface="Times New Roman"/>
                        </a:rPr>
                        <a:t>優勢</a:t>
                      </a:r>
                      <a:endParaRPr lang="zh-TW" altLang="en-US" sz="1500">
                        <a:effectLst/>
                      </a:endParaRPr>
                    </a:p>
                  </a:txBody>
                  <a:tcPr marL="53771" marR="53771" marT="53771" marB="5377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BF8F"/>
                    </a:solidFill>
                  </a:tcPr>
                </a:tc>
                <a:tc>
                  <a:txBody>
                    <a:bodyPr/>
                    <a:lstStyle/>
                    <a:p>
                      <a:pPr marL="88900" marR="88900" algn="ctr" rtl="0" fontAlgn="t">
                        <a:spcBef>
                          <a:spcPts val="0"/>
                        </a:spcBef>
                        <a:spcAft>
                          <a:spcPts val="0"/>
                        </a:spcAft>
                      </a:pPr>
                      <a:r>
                        <a:rPr lang="en-US" sz="1500" b="1" i="0" u="none" strike="noStrike">
                          <a:solidFill>
                            <a:srgbClr val="000000"/>
                          </a:solidFill>
                          <a:effectLst/>
                          <a:latin typeface="Arial"/>
                        </a:rPr>
                        <a:t>Weaknesses</a:t>
                      </a:r>
                      <a:r>
                        <a:rPr lang="zh-TW" altLang="en-US" sz="1500" b="1" i="0" u="none" strike="noStrike">
                          <a:solidFill>
                            <a:srgbClr val="000000"/>
                          </a:solidFill>
                          <a:effectLst/>
                          <a:latin typeface="Times New Roman"/>
                        </a:rPr>
                        <a:t>劣勢</a:t>
                      </a:r>
                      <a:endParaRPr lang="zh-TW" altLang="en-US" sz="1500">
                        <a:effectLst/>
                      </a:endParaRPr>
                    </a:p>
                  </a:txBody>
                  <a:tcPr marL="53771" marR="53771" marT="53771" marB="5377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BF8F"/>
                    </a:solidFill>
                  </a:tcPr>
                </a:tc>
              </a:tr>
              <a:tr h="2204569">
                <a:tc vMerge="1">
                  <a:txBody>
                    <a:bodyPr/>
                    <a:lstStyle/>
                    <a:p>
                      <a:endParaRPr lang="zh-TW" altLang="en-US"/>
                    </a:p>
                  </a:txBody>
                  <a:tcPr/>
                </a:tc>
                <a:tc>
                  <a:txBody>
                    <a:bodyPr/>
                    <a:lstStyle/>
                    <a:p>
                      <a:pPr marL="88900" marR="88900" rtl="0" fontAlgn="t">
                        <a:spcBef>
                          <a:spcPts val="0"/>
                        </a:spcBef>
                        <a:spcAft>
                          <a:spcPts val="0"/>
                        </a:spcAft>
                      </a:pP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價格便宜</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產品有認證保障</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 </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安全金針標章</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3.</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金針品質高</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4.</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營養價值高</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5.</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衛生乾淨 </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6.</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加強分級包裝作業</a:t>
                      </a:r>
                      <a:endParaRPr lang="zh-TW" altLang="en-US" sz="2000" dirty="0">
                        <a:effectLst/>
                        <a:latin typeface="標楷體" panose="03000509000000000000" pitchFamily="65" charset="-120"/>
                        <a:ea typeface="標楷體" panose="03000509000000000000" pitchFamily="65" charset="-120"/>
                      </a:endParaRPr>
                    </a:p>
                  </a:txBody>
                  <a:tcPr marL="53771" marR="53771" marT="53771" marB="5377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9D9"/>
                    </a:solidFill>
                  </a:tcPr>
                </a:tc>
                <a:tc>
                  <a:txBody>
                    <a:bodyPr/>
                    <a:lstStyle/>
                    <a:p>
                      <a:pPr marL="88900" marR="88900" rtl="0" fontAlgn="t">
                        <a:spcBef>
                          <a:spcPts val="0"/>
                        </a:spcBef>
                        <a:spcAft>
                          <a:spcPts val="0"/>
                        </a:spcAft>
                      </a:pP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種植面積不大</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收穫面積不固定</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3.</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生產</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成本高</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4.</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人力不足</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zh-TW" altLang="en-US" sz="1500" dirty="0">
                          <a:effectLst/>
                          <a:latin typeface="標楷體" panose="03000509000000000000" pitchFamily="65" charset="-120"/>
                          <a:ea typeface="標楷體" panose="03000509000000000000" pitchFamily="65" charset="-120"/>
                        </a:rPr>
                        <a:t/>
                      </a:r>
                      <a:br>
                        <a:rPr lang="zh-TW" altLang="en-US" sz="1500" dirty="0">
                          <a:effectLst/>
                          <a:latin typeface="標楷體" panose="03000509000000000000" pitchFamily="65" charset="-120"/>
                          <a:ea typeface="標楷體" panose="03000509000000000000" pitchFamily="65" charset="-120"/>
                        </a:rPr>
                      </a:br>
                      <a:endParaRPr lang="zh-TW" altLang="en-US" sz="1500" dirty="0">
                        <a:effectLst/>
                        <a:latin typeface="標楷體" panose="03000509000000000000" pitchFamily="65" charset="-120"/>
                        <a:ea typeface="標楷體" panose="03000509000000000000" pitchFamily="65" charset="-120"/>
                      </a:endParaRPr>
                    </a:p>
                  </a:txBody>
                  <a:tcPr marL="53771" marR="53771" marT="53771" marB="5377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9D9"/>
                    </a:solidFill>
                  </a:tcPr>
                </a:tc>
              </a:tr>
              <a:tr h="420775">
                <a:tc>
                  <a:txBody>
                    <a:bodyPr/>
                    <a:lstStyle/>
                    <a:p>
                      <a:pPr marL="88900" marR="88900" algn="ctr" rtl="0" fontAlgn="base">
                        <a:spcBef>
                          <a:spcPts val="0"/>
                        </a:spcBef>
                        <a:spcAft>
                          <a:spcPts val="0"/>
                        </a:spcAft>
                      </a:pPr>
                      <a:endParaRPr lang="zh-TW" altLang="en-US" sz="1500" b="0" i="0" u="none" strike="noStrike">
                        <a:solidFill>
                          <a:srgbClr val="000000"/>
                        </a:solidFill>
                        <a:effectLst/>
                        <a:latin typeface="Arial"/>
                      </a:endParaRPr>
                    </a:p>
                  </a:txBody>
                  <a:tcPr marL="53771" marR="53771" marT="53771" marB="5377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9D9"/>
                    </a:solidFill>
                  </a:tcPr>
                </a:tc>
                <a:tc>
                  <a:txBody>
                    <a:bodyPr/>
                    <a:lstStyle/>
                    <a:p>
                      <a:pPr marL="88900" marR="88900" algn="ctr" rtl="0" fontAlgn="t">
                        <a:spcBef>
                          <a:spcPts val="0"/>
                        </a:spcBef>
                        <a:spcAft>
                          <a:spcPts val="0"/>
                        </a:spcAft>
                      </a:pPr>
                      <a:r>
                        <a:rPr lang="en-US" sz="1500" b="1" i="0" u="none" strike="noStrike">
                          <a:solidFill>
                            <a:srgbClr val="000000"/>
                          </a:solidFill>
                          <a:effectLst/>
                          <a:latin typeface="標楷體" panose="03000509000000000000" pitchFamily="65" charset="-120"/>
                          <a:ea typeface="標楷體" panose="03000509000000000000" pitchFamily="65" charset="-120"/>
                        </a:rPr>
                        <a:t>Opportunities</a:t>
                      </a:r>
                      <a:r>
                        <a:rPr lang="zh-TW" altLang="en-US" sz="1500" b="1" i="0" u="none" strike="noStrike">
                          <a:solidFill>
                            <a:srgbClr val="000000"/>
                          </a:solidFill>
                          <a:effectLst/>
                          <a:latin typeface="標楷體" panose="03000509000000000000" pitchFamily="65" charset="-120"/>
                          <a:ea typeface="標楷體" panose="03000509000000000000" pitchFamily="65" charset="-120"/>
                        </a:rPr>
                        <a:t>機會</a:t>
                      </a:r>
                      <a:endParaRPr lang="zh-TW" altLang="en-US" sz="1500">
                        <a:effectLst/>
                        <a:latin typeface="標楷體" panose="03000509000000000000" pitchFamily="65" charset="-120"/>
                        <a:ea typeface="標楷體" panose="03000509000000000000" pitchFamily="65" charset="-120"/>
                      </a:endParaRPr>
                    </a:p>
                  </a:txBody>
                  <a:tcPr marL="53771" marR="53771" marT="53771" marB="5377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BF8F"/>
                    </a:solidFill>
                  </a:tcPr>
                </a:tc>
                <a:tc>
                  <a:txBody>
                    <a:bodyPr/>
                    <a:lstStyle/>
                    <a:p>
                      <a:pPr marL="88900" marR="88900" algn="ctr" rtl="0" fontAlgn="t">
                        <a:spcBef>
                          <a:spcPts val="0"/>
                        </a:spcBef>
                        <a:spcAft>
                          <a:spcPts val="0"/>
                        </a:spcAft>
                      </a:pPr>
                      <a:r>
                        <a:rPr lang="en-US" sz="1500" b="1" i="0" u="none" strike="noStrike" dirty="0">
                          <a:solidFill>
                            <a:srgbClr val="000000"/>
                          </a:solidFill>
                          <a:effectLst/>
                          <a:latin typeface="標楷體" panose="03000509000000000000" pitchFamily="65" charset="-120"/>
                          <a:ea typeface="標楷體" panose="03000509000000000000" pitchFamily="65" charset="-120"/>
                        </a:rPr>
                        <a:t>Threats</a:t>
                      </a:r>
                      <a:r>
                        <a:rPr lang="zh-TW" altLang="en-US" sz="1500" b="1" i="0" u="none" strike="noStrike" dirty="0">
                          <a:solidFill>
                            <a:srgbClr val="000000"/>
                          </a:solidFill>
                          <a:effectLst/>
                          <a:latin typeface="標楷體" panose="03000509000000000000" pitchFamily="65" charset="-120"/>
                          <a:ea typeface="標楷體" panose="03000509000000000000" pitchFamily="65" charset="-120"/>
                        </a:rPr>
                        <a:t>威脅</a:t>
                      </a:r>
                      <a:endParaRPr lang="zh-TW" altLang="en-US" sz="1500" dirty="0">
                        <a:effectLst/>
                        <a:latin typeface="標楷體" panose="03000509000000000000" pitchFamily="65" charset="-120"/>
                        <a:ea typeface="標楷體" panose="03000509000000000000" pitchFamily="65" charset="-120"/>
                      </a:endParaRPr>
                    </a:p>
                  </a:txBody>
                  <a:tcPr marL="53771" marR="53771" marT="53771" marB="5377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ABF8F"/>
                    </a:solidFill>
                  </a:tcPr>
                </a:tc>
              </a:tr>
              <a:tr h="2354482">
                <a:tc>
                  <a:txBody>
                    <a:bodyPr/>
                    <a:lstStyle/>
                    <a:p>
                      <a:pPr marL="88900" marR="88900" algn="ctr" rtl="0" fontAlgn="t">
                        <a:spcBef>
                          <a:spcPts val="0"/>
                        </a:spcBef>
                        <a:spcAft>
                          <a:spcPts val="0"/>
                        </a:spcAft>
                      </a:pPr>
                      <a:r>
                        <a:rPr lang="zh-TW" altLang="en-US" sz="1500" dirty="0">
                          <a:effectLst/>
                        </a:rPr>
                        <a:t/>
                      </a:r>
                      <a:br>
                        <a:rPr lang="zh-TW" altLang="en-US" sz="1500" dirty="0">
                          <a:effectLst/>
                        </a:rPr>
                      </a:br>
                      <a:endParaRPr lang="zh-TW" altLang="en-US" sz="1500" dirty="0">
                        <a:effectLst/>
                      </a:endParaRPr>
                    </a:p>
                    <a:p>
                      <a:pPr marL="88900" marR="88900" algn="ctr" rtl="0" fontAlgn="t">
                        <a:spcBef>
                          <a:spcPts val="0"/>
                        </a:spcBef>
                        <a:spcAft>
                          <a:spcPts val="0"/>
                        </a:spcAft>
                      </a:pPr>
                      <a:r>
                        <a:rPr lang="zh-TW" altLang="en-US" sz="1500" dirty="0">
                          <a:effectLst/>
                        </a:rPr>
                        <a:t/>
                      </a:r>
                      <a:br>
                        <a:rPr lang="zh-TW" altLang="en-US" sz="1500" dirty="0">
                          <a:effectLst/>
                        </a:rPr>
                      </a:br>
                      <a:endParaRPr lang="zh-TW" altLang="en-US" sz="1500" dirty="0">
                        <a:effectLst/>
                      </a:endParaRPr>
                    </a:p>
                    <a:p>
                      <a:pPr marL="88900" marR="88900" algn="ctr" rtl="0" fontAlgn="t">
                        <a:spcBef>
                          <a:spcPts val="0"/>
                        </a:spcBef>
                        <a:spcAft>
                          <a:spcPts val="0"/>
                        </a:spcAft>
                      </a:pPr>
                      <a:r>
                        <a:rPr lang="zh-TW" altLang="en-US" sz="1500" b="1" i="0" u="none" strike="noStrike" dirty="0" smtClean="0">
                          <a:solidFill>
                            <a:srgbClr val="000000"/>
                          </a:solidFill>
                          <a:effectLst/>
                          <a:latin typeface="Times New Roman"/>
                        </a:rPr>
                        <a:t>外部</a:t>
                      </a:r>
                      <a:r>
                        <a:rPr lang="zh-TW" altLang="en-US" sz="1500" b="1" i="0" u="none" strike="noStrike" dirty="0">
                          <a:solidFill>
                            <a:srgbClr val="000000"/>
                          </a:solidFill>
                          <a:effectLst/>
                          <a:latin typeface="Times New Roman"/>
                        </a:rPr>
                        <a:t>環境</a:t>
                      </a:r>
                      <a:endParaRPr lang="zh-TW" altLang="en-US" sz="1500" dirty="0">
                        <a:effectLst/>
                      </a:endParaRPr>
                    </a:p>
                  </a:txBody>
                  <a:tcPr marL="53771" marR="53771" marT="53771" marB="5377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BD4B4"/>
                    </a:solidFill>
                  </a:tcPr>
                </a:tc>
                <a:tc>
                  <a:txBody>
                    <a:bodyPr/>
                    <a:lstStyle/>
                    <a:p>
                      <a:pPr marL="88900" marR="88900" rtl="0" fontAlgn="t">
                        <a:spcBef>
                          <a:spcPts val="0"/>
                        </a:spcBef>
                        <a:spcAft>
                          <a:spcPts val="0"/>
                        </a:spcAft>
                      </a:pP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改變經營型態觀光農園</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2.</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建立台灣金針品牌</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3.</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多元行銷管道</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4.</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建立產銷制度</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smtClean="0">
                          <a:solidFill>
                            <a:srgbClr val="000000"/>
                          </a:solidFill>
                          <a:effectLst/>
                          <a:latin typeface="標楷體" panose="03000509000000000000" pitchFamily="65" charset="-120"/>
                          <a:ea typeface="標楷體" panose="03000509000000000000" pitchFamily="65" charset="-120"/>
                        </a:rPr>
                        <a:t>5</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消費者</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對產品品質的要求</a:t>
                      </a:r>
                      <a:endParaRPr lang="zh-TW" altLang="en-US" sz="2000" dirty="0">
                        <a:effectLst/>
                        <a:latin typeface="標楷體" panose="03000509000000000000" pitchFamily="65" charset="-120"/>
                        <a:ea typeface="標楷體" panose="03000509000000000000" pitchFamily="65" charset="-120"/>
                      </a:endParaRPr>
                    </a:p>
                  </a:txBody>
                  <a:tcPr marL="53771" marR="53771" marT="53771" marB="5377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9D9"/>
                    </a:solidFill>
                  </a:tcPr>
                </a:tc>
                <a:tc>
                  <a:txBody>
                    <a:bodyPr/>
                    <a:lstStyle/>
                    <a:p>
                      <a:pPr marL="88900" marR="88900" rtl="0" fontAlgn="t">
                        <a:spcBef>
                          <a:spcPts val="0"/>
                        </a:spcBef>
                        <a:spcAft>
                          <a:spcPts val="0"/>
                        </a:spcAft>
                      </a:pP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1.</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同業競爭</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2.</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上媒體版面機會少</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3.</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國外進口產品</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4.</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市場價格</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5.</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蟲害</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6.</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氣候不佳</a:t>
                      </a:r>
                      <a:endParaRPr lang="zh-TW" altLang="en-US" sz="2000" dirty="0">
                        <a:effectLst/>
                        <a:latin typeface="標楷體" panose="03000509000000000000" pitchFamily="65" charset="-120"/>
                        <a:ea typeface="標楷體" panose="03000509000000000000" pitchFamily="65" charset="-120"/>
                      </a:endParaRPr>
                    </a:p>
                    <a:p>
                      <a:pPr marL="88900" marR="88900" rtl="0" fontAlgn="t">
                        <a:spcBef>
                          <a:spcPts val="0"/>
                        </a:spcBef>
                        <a:spcAft>
                          <a:spcPts val="0"/>
                        </a:spcAft>
                      </a:pPr>
                      <a:r>
                        <a:rPr lang="zh-TW" altLang="en-US" sz="1500" dirty="0">
                          <a:effectLst/>
                          <a:latin typeface="標楷體" panose="03000509000000000000" pitchFamily="65" charset="-120"/>
                          <a:ea typeface="標楷體" panose="03000509000000000000" pitchFamily="65" charset="-120"/>
                        </a:rPr>
                        <a:t/>
                      </a:r>
                      <a:br>
                        <a:rPr lang="zh-TW" altLang="en-US" sz="1500" dirty="0">
                          <a:effectLst/>
                          <a:latin typeface="標楷體" panose="03000509000000000000" pitchFamily="65" charset="-120"/>
                          <a:ea typeface="標楷體" panose="03000509000000000000" pitchFamily="65" charset="-120"/>
                        </a:rPr>
                      </a:br>
                      <a:endParaRPr lang="zh-TW" altLang="en-US" sz="1500" dirty="0">
                        <a:effectLst/>
                        <a:latin typeface="標楷體" panose="03000509000000000000" pitchFamily="65" charset="-120"/>
                        <a:ea typeface="標楷體" panose="03000509000000000000" pitchFamily="65" charset="-120"/>
                      </a:endParaRPr>
                    </a:p>
                  </a:txBody>
                  <a:tcPr marL="53771" marR="53771" marT="53771" marB="5377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DE9D9"/>
                    </a:solidFill>
                  </a:tcPr>
                </a:tc>
              </a:tr>
            </a:tbl>
          </a:graphicData>
        </a:graphic>
      </p:graphicFrame>
      <p:pic>
        <p:nvPicPr>
          <p:cNvPr id="5" name="Picture 2" descr="1338446777-12189398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534681"/>
            <a:ext cx="95250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03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4499992" y="1052736"/>
            <a:ext cx="1296144"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TW" sz="6600" b="1" dirty="0" smtClean="0">
                <a:ln w="11430"/>
                <a:solidFill>
                  <a:srgbClr val="FF0000"/>
                </a:solidFill>
                <a:effectLst>
                  <a:outerShdw blurRad="50800" dist="39000" dir="5460000" algn="tl">
                    <a:srgbClr val="000000">
                      <a:alpha val="38000"/>
                    </a:srgbClr>
                  </a:outerShdw>
                </a:effectLst>
              </a:rPr>
              <a:t>V.S</a:t>
            </a:r>
            <a:endParaRPr lang="zh-TW" altLang="en-US" sz="6600" b="1" dirty="0">
              <a:ln w="11430"/>
              <a:solidFill>
                <a:srgbClr val="FF0000"/>
              </a:solidFill>
              <a:effectLst>
                <a:outerShdw blurRad="50800" dist="39000" dir="5460000" algn="tl">
                  <a:srgbClr val="000000">
                    <a:alpha val="38000"/>
                  </a:srgbClr>
                </a:outerShdw>
              </a:effectLst>
            </a:endParaRPr>
          </a:p>
        </p:txBody>
      </p:sp>
      <p:sp>
        <p:nvSpPr>
          <p:cNvPr id="4" name="標題 3"/>
          <p:cNvSpPr>
            <a:spLocks noGrp="1"/>
          </p:cNvSpPr>
          <p:nvPr>
            <p:ph type="title"/>
          </p:nvPr>
        </p:nvSpPr>
        <p:spPr>
          <a:xfrm>
            <a:off x="467544" y="0"/>
            <a:ext cx="8229600" cy="1143000"/>
          </a:xfrm>
        </p:spPr>
        <p:txBody>
          <a:bodyPr>
            <a:normAutofit/>
          </a:bodyPr>
          <a:lstStyle/>
          <a:p>
            <a:r>
              <a:rPr lang="zh-TW" altLang="en-US" b="1" dirty="0">
                <a:effectLst>
                  <a:reflection blurRad="6350" stA="55000" endA="300" endPos="45500" dir="5400000" sy="-100000" algn="bl" rotWithShape="0"/>
                </a:effectLst>
                <a:latin typeface="標楷體" panose="03000509000000000000" pitchFamily="65" charset="-120"/>
                <a:ea typeface="標楷體" panose="03000509000000000000" pitchFamily="65" charset="-120"/>
              </a:rPr>
              <a:t>銷售</a:t>
            </a:r>
            <a:r>
              <a:rPr lang="zh-TW" altLang="en-US" b="1" dirty="0" smtClean="0">
                <a:effectLst>
                  <a:reflection blurRad="6350" stA="55000" endA="300" endPos="45500" dir="5400000" sy="-100000" algn="bl" rotWithShape="0"/>
                </a:effectLst>
                <a:latin typeface="標楷體" panose="03000509000000000000" pitchFamily="65" charset="-120"/>
                <a:ea typeface="標楷體" panose="03000509000000000000" pitchFamily="65" charset="-120"/>
              </a:rPr>
              <a:t>方式比較</a:t>
            </a:r>
            <a:endParaRPr lang="zh-TW" altLang="en-US" b="1" dirty="0">
              <a:effectLst>
                <a:reflection blurRad="6350" stA="55000" endA="300" endPos="45500" dir="5400000" sy="-100000" algn="bl" rotWithShape="0"/>
              </a:effectLst>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25772">
            <a:off x="7019226" y="400008"/>
            <a:ext cx="1872208" cy="1872208"/>
          </a:xfrm>
          <a:prstGeom prst="rect">
            <a:avLst/>
          </a:prstGeom>
        </p:spPr>
      </p:pic>
      <p:graphicFrame>
        <p:nvGraphicFramePr>
          <p:cNvPr id="8" name="內容版面配置區 7"/>
          <p:cNvGraphicFramePr>
            <a:graphicFrameLocks noGrp="1"/>
          </p:cNvGraphicFramePr>
          <p:nvPr>
            <p:ph sz="half" idx="1"/>
            <p:extLst>
              <p:ext uri="{D42A27DB-BD31-4B8C-83A1-F6EECF244321}">
                <p14:modId xmlns:p14="http://schemas.microsoft.com/office/powerpoint/2010/main" val="857781823"/>
              </p:ext>
            </p:extLst>
          </p:nvPr>
        </p:nvGraphicFramePr>
        <p:xfrm>
          <a:off x="1029641" y="1196752"/>
          <a:ext cx="7127883" cy="4968550"/>
        </p:xfrm>
        <a:graphic>
          <a:graphicData uri="http://schemas.openxmlformats.org/drawingml/2006/table">
            <a:tbl>
              <a:tblPr firstRow="1" bandRow="1">
                <a:tableStyleId>{616DA210-FB5B-4158-B5E0-FEB733F419BA}</a:tableStyleId>
              </a:tblPr>
              <a:tblGrid>
                <a:gridCol w="1310111"/>
                <a:gridCol w="2880320"/>
                <a:gridCol w="2937452"/>
              </a:tblGrid>
              <a:tr h="993710">
                <a:tc>
                  <a:txBody>
                    <a:bodyPr/>
                    <a:lstStyle/>
                    <a:p>
                      <a:pPr algn="ctr"/>
                      <a:endParaRPr lang="zh-TW" altLang="en-US" sz="4000" dirty="0"/>
                    </a:p>
                  </a:txBody>
                  <a:tcPr/>
                </a:tc>
                <a:tc>
                  <a:txBody>
                    <a:bodyPr/>
                    <a:lstStyle/>
                    <a:p>
                      <a:pPr algn="ctr"/>
                      <a:r>
                        <a:rPr lang="zh-TW" altLang="en-US" sz="3200" dirty="0" smtClean="0"/>
                        <a:t>自產自銷</a:t>
                      </a:r>
                      <a:endParaRPr lang="zh-TW" altLang="en-US" sz="3200" dirty="0"/>
                    </a:p>
                  </a:txBody>
                  <a:tcPr anchor="ctr"/>
                </a:tc>
                <a:tc>
                  <a:txBody>
                    <a:bodyPr/>
                    <a:lstStyle/>
                    <a:p>
                      <a:pPr algn="ctr"/>
                      <a:r>
                        <a:rPr lang="zh-TW" altLang="en-US" sz="3200" dirty="0" smtClean="0"/>
                        <a:t>網路行銷</a:t>
                      </a:r>
                      <a:endParaRPr lang="zh-TW" altLang="en-US" sz="3200" dirty="0"/>
                    </a:p>
                  </a:txBody>
                  <a:tcPr anchor="ctr"/>
                </a:tc>
              </a:tr>
              <a:tr h="993710">
                <a:tc>
                  <a:txBody>
                    <a:bodyPr/>
                    <a:lstStyle/>
                    <a:p>
                      <a:pPr algn="ctr"/>
                      <a:r>
                        <a:rPr lang="zh-TW" altLang="en-US" sz="2000" dirty="0" smtClean="0"/>
                        <a:t>成本</a:t>
                      </a:r>
                      <a:endParaRPr lang="zh-TW" altLang="en-US" sz="2000" dirty="0"/>
                    </a:p>
                  </a:txBody>
                  <a:tcPr anchor="ctr"/>
                </a:tc>
                <a:tc>
                  <a:txBody>
                    <a:bodyPr/>
                    <a:lstStyle/>
                    <a:p>
                      <a:pPr algn="ctr"/>
                      <a:r>
                        <a:rPr lang="zh-TW" altLang="en-US" sz="4000" dirty="0" smtClean="0"/>
                        <a:t>高</a:t>
                      </a:r>
                      <a:endParaRPr lang="zh-TW" altLang="en-US" sz="4000" dirty="0"/>
                    </a:p>
                  </a:txBody>
                  <a:tcPr anchor="ctr"/>
                </a:tc>
                <a:tc>
                  <a:txBody>
                    <a:bodyPr/>
                    <a:lstStyle/>
                    <a:p>
                      <a:pPr algn="ctr"/>
                      <a:r>
                        <a:rPr lang="zh-TW" altLang="en-US" sz="4000" dirty="0" smtClean="0"/>
                        <a:t>低</a:t>
                      </a:r>
                      <a:endParaRPr lang="zh-TW" altLang="en-US" sz="4000" dirty="0"/>
                    </a:p>
                  </a:txBody>
                  <a:tcPr anchor="ctr"/>
                </a:tc>
              </a:tr>
              <a:tr h="993710">
                <a:tc>
                  <a:txBody>
                    <a:bodyPr/>
                    <a:lstStyle/>
                    <a:p>
                      <a:pPr algn="ctr"/>
                      <a:r>
                        <a:rPr lang="zh-TW" altLang="en-US" sz="2000" dirty="0" smtClean="0"/>
                        <a:t>營業時間</a:t>
                      </a:r>
                      <a:endParaRPr lang="zh-TW" altLang="en-US" sz="2000" dirty="0"/>
                    </a:p>
                  </a:txBody>
                  <a:tcPr anchor="ctr"/>
                </a:tc>
                <a:tc>
                  <a:txBody>
                    <a:bodyPr/>
                    <a:lstStyle/>
                    <a:p>
                      <a:pPr marL="0" algn="ctr" rtl="0" eaLnBrk="1" latinLnBrk="0" hangingPunct="1"/>
                      <a:r>
                        <a:rPr kumimoji="0" lang="zh-TW" altLang="en-US" sz="4000" kern="1200" dirty="0" smtClean="0">
                          <a:solidFill>
                            <a:schemeClr val="tx1"/>
                          </a:solidFill>
                          <a:latin typeface="+mn-lt"/>
                          <a:ea typeface="+mn-ea"/>
                          <a:cs typeface="+mn-cs"/>
                        </a:rPr>
                        <a:t>短</a:t>
                      </a:r>
                      <a:endParaRPr kumimoji="0" lang="zh-TW" altLang="en-US" sz="4000" kern="1200" dirty="0">
                        <a:solidFill>
                          <a:schemeClr val="tx1"/>
                        </a:solidFill>
                        <a:latin typeface="+mn-lt"/>
                        <a:ea typeface="+mn-ea"/>
                        <a:cs typeface="+mn-cs"/>
                      </a:endParaRPr>
                    </a:p>
                  </a:txBody>
                  <a:tcPr/>
                </a:tc>
                <a:tc>
                  <a:txBody>
                    <a:bodyPr/>
                    <a:lstStyle/>
                    <a:p>
                      <a:pPr marL="0" algn="ctr" rtl="0" eaLnBrk="1" latinLnBrk="0" hangingPunct="1"/>
                      <a:r>
                        <a:rPr kumimoji="0" lang="zh-TW" altLang="en-US" sz="4000" kern="1200" dirty="0" smtClean="0">
                          <a:solidFill>
                            <a:schemeClr val="tx1"/>
                          </a:solidFill>
                          <a:latin typeface="+mn-lt"/>
                          <a:ea typeface="+mn-ea"/>
                          <a:cs typeface="+mn-cs"/>
                        </a:rPr>
                        <a:t>長</a:t>
                      </a:r>
                      <a:endParaRPr kumimoji="0" lang="zh-TW" altLang="en-US" sz="4000" kern="1200" dirty="0">
                        <a:solidFill>
                          <a:schemeClr val="tx1"/>
                        </a:solidFill>
                        <a:latin typeface="+mn-lt"/>
                        <a:ea typeface="+mn-ea"/>
                        <a:cs typeface="+mn-cs"/>
                      </a:endParaRPr>
                    </a:p>
                  </a:txBody>
                  <a:tcPr/>
                </a:tc>
              </a:tr>
              <a:tr h="993710">
                <a:tc>
                  <a:txBody>
                    <a:bodyPr/>
                    <a:lstStyle/>
                    <a:p>
                      <a:pPr algn="ctr"/>
                      <a:r>
                        <a:rPr lang="zh-TW" altLang="en-US" dirty="0" smtClean="0"/>
                        <a:t>銷售範圍</a:t>
                      </a:r>
                      <a:endParaRPr lang="zh-TW" altLang="en-US" dirty="0"/>
                    </a:p>
                  </a:txBody>
                  <a:tcPr anchor="ctr"/>
                </a:tc>
                <a:tc>
                  <a:txBody>
                    <a:bodyPr/>
                    <a:lstStyle/>
                    <a:p>
                      <a:pPr marL="0" algn="ctr" rtl="0" eaLnBrk="1" latinLnBrk="0" hangingPunct="1"/>
                      <a:r>
                        <a:rPr kumimoji="0" lang="zh-TW" altLang="en-US" sz="4000" kern="1200" dirty="0" smtClean="0">
                          <a:solidFill>
                            <a:schemeClr val="tx1"/>
                          </a:solidFill>
                          <a:latin typeface="+mn-lt"/>
                          <a:ea typeface="+mn-ea"/>
                          <a:cs typeface="+mn-cs"/>
                        </a:rPr>
                        <a:t>小</a:t>
                      </a:r>
                      <a:endParaRPr kumimoji="0" lang="zh-TW" altLang="en-US" sz="4000" kern="1200" dirty="0">
                        <a:solidFill>
                          <a:schemeClr val="tx1"/>
                        </a:solidFill>
                        <a:latin typeface="+mn-lt"/>
                        <a:ea typeface="+mn-ea"/>
                        <a:cs typeface="+mn-cs"/>
                      </a:endParaRPr>
                    </a:p>
                  </a:txBody>
                  <a:tcPr anchor="ctr"/>
                </a:tc>
                <a:tc>
                  <a:txBody>
                    <a:bodyPr/>
                    <a:lstStyle/>
                    <a:p>
                      <a:pPr marL="0" algn="ctr" rtl="0" eaLnBrk="1" latinLnBrk="0" hangingPunct="1"/>
                      <a:r>
                        <a:rPr kumimoji="0" lang="zh-TW" altLang="en-US" sz="4000" kern="1200" dirty="0" smtClean="0">
                          <a:solidFill>
                            <a:schemeClr val="tx1"/>
                          </a:solidFill>
                          <a:latin typeface="+mn-lt"/>
                          <a:ea typeface="+mn-ea"/>
                          <a:cs typeface="+mn-cs"/>
                        </a:rPr>
                        <a:t>大</a:t>
                      </a:r>
                      <a:endParaRPr kumimoji="0" lang="zh-TW" altLang="en-US" sz="4000" kern="1200" dirty="0">
                        <a:solidFill>
                          <a:schemeClr val="tx1"/>
                        </a:solidFill>
                        <a:latin typeface="+mn-lt"/>
                        <a:ea typeface="+mn-ea"/>
                        <a:cs typeface="+mn-cs"/>
                      </a:endParaRPr>
                    </a:p>
                  </a:txBody>
                  <a:tcPr anchor="ctr"/>
                </a:tc>
              </a:tr>
              <a:tr h="993710">
                <a:tc>
                  <a:txBody>
                    <a:bodyPr/>
                    <a:lstStyle/>
                    <a:p>
                      <a:pPr algn="ctr"/>
                      <a:r>
                        <a:rPr lang="zh-TW" altLang="en-US" dirty="0" smtClean="0"/>
                        <a:t>名聲傳播</a:t>
                      </a:r>
                      <a:endParaRPr lang="zh-TW" altLang="en-US" dirty="0"/>
                    </a:p>
                  </a:txBody>
                  <a:tcPr anchor="ctr"/>
                </a:tc>
                <a:tc>
                  <a:txBody>
                    <a:bodyPr/>
                    <a:lstStyle/>
                    <a:p>
                      <a:pPr marL="0" algn="ctr" rtl="0" eaLnBrk="1" latinLnBrk="0" hangingPunct="1"/>
                      <a:r>
                        <a:rPr kumimoji="0" lang="zh-TW" altLang="en-US" sz="4000" kern="1200" dirty="0" smtClean="0">
                          <a:solidFill>
                            <a:schemeClr val="tx1"/>
                          </a:solidFill>
                          <a:latin typeface="+mn-lt"/>
                          <a:ea typeface="+mn-ea"/>
                          <a:cs typeface="+mn-cs"/>
                        </a:rPr>
                        <a:t>慢</a:t>
                      </a:r>
                      <a:endParaRPr kumimoji="0" lang="zh-TW" altLang="en-US" sz="4000" kern="1200" dirty="0">
                        <a:solidFill>
                          <a:schemeClr val="tx1"/>
                        </a:solidFill>
                        <a:latin typeface="+mn-lt"/>
                        <a:ea typeface="+mn-ea"/>
                        <a:cs typeface="+mn-cs"/>
                      </a:endParaRPr>
                    </a:p>
                  </a:txBody>
                  <a:tcPr anchor="ctr"/>
                </a:tc>
                <a:tc>
                  <a:txBody>
                    <a:bodyPr/>
                    <a:lstStyle/>
                    <a:p>
                      <a:pPr marL="0" algn="ctr" rtl="0" eaLnBrk="1" latinLnBrk="0" hangingPunct="1"/>
                      <a:r>
                        <a:rPr kumimoji="0" lang="zh-TW" altLang="en-US" sz="4000" kern="1200" dirty="0" smtClean="0">
                          <a:solidFill>
                            <a:schemeClr val="tx1"/>
                          </a:solidFill>
                          <a:latin typeface="+mn-lt"/>
                          <a:ea typeface="+mn-ea"/>
                          <a:cs typeface="+mn-cs"/>
                        </a:rPr>
                        <a:t>快</a:t>
                      </a:r>
                      <a:endParaRPr kumimoji="0" lang="zh-TW" altLang="en-US" sz="4000" kern="1200" dirty="0">
                        <a:solidFill>
                          <a:schemeClr val="tx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20976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11000" r="-11000"/>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ea typeface="微軟正黑體" panose="020B0604030504040204" pitchFamily="34" charset="-120"/>
              </a:rPr>
              <a:t>連結</a:t>
            </a:r>
            <a:r>
              <a:rPr lang="zh-TW" altLang="en-US" b="1" dirty="0" smtClean="0">
                <a:ea typeface="微軟正黑體" panose="020B0604030504040204" pitchFamily="34" charset="-120"/>
              </a:rPr>
              <a:t>商店</a:t>
            </a:r>
            <a:endParaRPr lang="zh-TW" altLang="en-US" b="1" dirty="0">
              <a:ea typeface="微軟正黑體" panose="020B0604030504040204" pitchFamily="34" charset="-120"/>
            </a:endParaRPr>
          </a:p>
        </p:txBody>
      </p:sp>
      <p:pic>
        <p:nvPicPr>
          <p:cNvPr id="4" name="內容版面配置區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79512" y="2204864"/>
            <a:ext cx="1800000" cy="1800000"/>
          </a:xfrm>
          <a:prstGeom prst="rect">
            <a:avLst/>
          </a:prstGeom>
        </p:spPr>
      </p:pic>
      <p:sp>
        <p:nvSpPr>
          <p:cNvPr id="5" name="向右箭號 4"/>
          <p:cNvSpPr/>
          <p:nvPr/>
        </p:nvSpPr>
        <p:spPr>
          <a:xfrm rot="20640105">
            <a:off x="2464812" y="1874248"/>
            <a:ext cx="1872208" cy="648072"/>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TW" altLang="en-US"/>
          </a:p>
        </p:txBody>
      </p:sp>
      <p:sp>
        <p:nvSpPr>
          <p:cNvPr id="6" name="向右箭號 5"/>
          <p:cNvSpPr/>
          <p:nvPr/>
        </p:nvSpPr>
        <p:spPr>
          <a:xfrm rot="1145186">
            <a:off x="2394250" y="4149336"/>
            <a:ext cx="1872208" cy="648072"/>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TW" altLang="en-US"/>
          </a:p>
        </p:txBody>
      </p:sp>
      <p:pic>
        <p:nvPicPr>
          <p:cNvPr id="7" name="圖片 6"/>
          <p:cNvPicPr/>
          <p:nvPr/>
        </p:nvPicPr>
        <p:blipFill>
          <a:blip r:embed="rId4">
            <a:extLst>
              <a:ext uri="{28A0092B-C50C-407E-A947-70E740481C1C}">
                <a14:useLocalDpi xmlns:a14="http://schemas.microsoft.com/office/drawing/2010/main" val="0"/>
              </a:ext>
            </a:extLst>
          </a:blip>
          <a:stretch>
            <a:fillRect/>
          </a:stretch>
        </p:blipFill>
        <p:spPr>
          <a:xfrm>
            <a:off x="4647457" y="3825695"/>
            <a:ext cx="3961315" cy="2520000"/>
          </a:xfrm>
          <a:prstGeom prst="rect">
            <a:avLst/>
          </a:prstGeom>
          <a:ln w="19050">
            <a:solidFill>
              <a:schemeClr val="tx1"/>
            </a:solidFill>
          </a:ln>
        </p:spPr>
      </p:pic>
      <p:pic>
        <p:nvPicPr>
          <p:cNvPr id="8" name="圖片 7"/>
          <p:cNvPicPr/>
          <p:nvPr/>
        </p:nvPicPr>
        <p:blipFill>
          <a:blip r:embed="rId5" cstate="print">
            <a:extLst>
              <a:ext uri="{28A0092B-C50C-407E-A947-70E740481C1C}">
                <a14:useLocalDpi xmlns:a14="http://schemas.microsoft.com/office/drawing/2010/main" val="0"/>
              </a:ext>
            </a:extLst>
          </a:blip>
          <a:stretch>
            <a:fillRect/>
          </a:stretch>
        </p:blipFill>
        <p:spPr>
          <a:xfrm>
            <a:off x="4644008" y="620688"/>
            <a:ext cx="3896121" cy="2520000"/>
          </a:xfrm>
          <a:prstGeom prst="rect">
            <a:avLst/>
          </a:prstGeom>
          <a:ln w="19050">
            <a:solidFill>
              <a:schemeClr val="tx1"/>
            </a:solidFill>
          </a:ln>
        </p:spPr>
      </p:pic>
      <p:sp>
        <p:nvSpPr>
          <p:cNvPr id="9" name="文字方塊 8"/>
          <p:cNvSpPr txBox="1"/>
          <p:nvPr/>
        </p:nvSpPr>
        <p:spPr>
          <a:xfrm>
            <a:off x="186038" y="5125656"/>
            <a:ext cx="3236784" cy="92333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zh-TW" altLang="en-US" b="1" dirty="0" smtClean="0">
                <a:solidFill>
                  <a:schemeClr val="tx1"/>
                </a:solidFill>
              </a:rPr>
              <a:t>掃描</a:t>
            </a:r>
            <a:r>
              <a:rPr lang="en-US" altLang="zh-TW" b="1" dirty="0" smtClean="0">
                <a:solidFill>
                  <a:schemeClr val="tx1"/>
                </a:solidFill>
              </a:rPr>
              <a:t>QR-code</a:t>
            </a:r>
          </a:p>
          <a:p>
            <a:endParaRPr lang="en-US" altLang="zh-TW" b="1" dirty="0" smtClean="0">
              <a:solidFill>
                <a:schemeClr val="tx1"/>
              </a:solidFill>
            </a:endParaRPr>
          </a:p>
          <a:p>
            <a:r>
              <a:rPr lang="zh-TW" altLang="zh-TW" b="1" dirty="0">
                <a:solidFill>
                  <a:schemeClr val="tx1"/>
                </a:solidFill>
              </a:rPr>
              <a:t>測試用帳號</a:t>
            </a:r>
            <a:r>
              <a:rPr lang="en-US" altLang="zh-TW" b="1" dirty="0">
                <a:solidFill>
                  <a:schemeClr val="tx1"/>
                </a:solidFill>
              </a:rPr>
              <a:t>:13138(</a:t>
            </a:r>
            <a:r>
              <a:rPr lang="zh-TW" altLang="zh-TW" b="1" dirty="0">
                <a:solidFill>
                  <a:schemeClr val="tx1"/>
                </a:solidFill>
              </a:rPr>
              <a:t>密碼</a:t>
            </a:r>
            <a:r>
              <a:rPr lang="en-US" altLang="zh-TW" b="1" dirty="0" smtClean="0">
                <a:solidFill>
                  <a:schemeClr val="tx1"/>
                </a:solidFill>
              </a:rPr>
              <a:t>:13138)</a:t>
            </a:r>
            <a:endParaRPr lang="zh-TW" altLang="zh-TW" b="1" dirty="0">
              <a:solidFill>
                <a:schemeClr val="tx1"/>
              </a:solidFill>
            </a:endParaRPr>
          </a:p>
        </p:txBody>
      </p:sp>
    </p:spTree>
    <p:extLst>
      <p:ext uri="{BB962C8B-B14F-4D97-AF65-F5344CB8AC3E}">
        <p14:creationId xmlns:p14="http://schemas.microsoft.com/office/powerpoint/2010/main" val="391670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7" presetClass="emph" presetSubtype="0" fill="remove" grpId="0" nodeType="clickEffect">
                                  <p:stCondLst>
                                    <p:cond delay="0"/>
                                  </p:stCondLst>
                                  <p:childTnLst>
                                    <p:animClr clrSpc="rgb" dir="cw">
                                      <p:cBhvr override="childStyle">
                                        <p:cTn id="20" dur="250" autoRev="1" fill="remove"/>
                                        <p:tgtEl>
                                          <p:spTgt spid="6"/>
                                        </p:tgtEl>
                                        <p:attrNameLst>
                                          <p:attrName>style.color</p:attrName>
                                        </p:attrNameLst>
                                      </p:cBhvr>
                                      <p:to>
                                        <a:schemeClr val="bg1"/>
                                      </p:to>
                                    </p:animClr>
                                    <p:animClr clrSpc="rgb" dir="cw">
                                      <p:cBhvr>
                                        <p:cTn id="21" dur="250" autoRev="1" fill="remove"/>
                                        <p:tgtEl>
                                          <p:spTgt spid="6"/>
                                        </p:tgtEl>
                                        <p:attrNameLst>
                                          <p:attrName>fillcolor</p:attrName>
                                        </p:attrNameLst>
                                      </p:cBhvr>
                                      <p:to>
                                        <a:schemeClr val="bg1"/>
                                      </p:to>
                                    </p:animClr>
                                    <p:set>
                                      <p:cBhvr>
                                        <p:cTn id="22" dur="250" autoRev="1" fill="remove"/>
                                        <p:tgtEl>
                                          <p:spTgt spid="6"/>
                                        </p:tgtEl>
                                        <p:attrNameLst>
                                          <p:attrName>fill.type</p:attrName>
                                        </p:attrNameLst>
                                      </p:cBhvr>
                                      <p:to>
                                        <p:strVal val="solid"/>
                                      </p:to>
                                    </p:set>
                                    <p:set>
                                      <p:cBhvr>
                                        <p:cTn id="23" dur="250" autoRev="1" fill="remove"/>
                                        <p:tgtEl>
                                          <p:spTgt spid="6"/>
                                        </p:tgtEl>
                                        <p:attrNameLst>
                                          <p:attrName>fill.on</p:attrName>
                                        </p:attrNameLst>
                                      </p:cBhvr>
                                      <p:to>
                                        <p:strVal val="true"/>
                                      </p:to>
                                    </p:se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9000">
              <a:schemeClr val="accent3">
                <a:lumMod val="60000"/>
                <a:lumOff val="40000"/>
              </a:schemeClr>
            </a:gs>
            <a:gs pos="57000">
              <a:srgbClr val="E9F0DB"/>
            </a:gs>
            <a:gs pos="32000">
              <a:schemeClr val="accent3">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95536" y="260648"/>
            <a:ext cx="8229600" cy="1008112"/>
          </a:xfrm>
        </p:spPr>
        <p:txBody>
          <a:bodyPr/>
          <a:lstStyle/>
          <a:p>
            <a:pPr algn="l"/>
            <a:r>
              <a:rPr lang="zh-TW" altLang="en-US" b="1" dirty="0">
                <a:ea typeface="微軟正黑體" panose="020B0604030504040204" pitchFamily="34" charset="-120"/>
              </a:rPr>
              <a:t>雲端</a:t>
            </a:r>
            <a:r>
              <a:rPr lang="zh-TW" altLang="en-US" b="1" dirty="0" smtClean="0">
                <a:ea typeface="微軟正黑體" panose="020B0604030504040204" pitchFamily="34" charset="-120"/>
              </a:rPr>
              <a:t>網路應用</a:t>
            </a:r>
            <a:endParaRPr lang="zh-TW" altLang="en-US" b="1" dirty="0">
              <a:ea typeface="微軟正黑體" panose="020B0604030504040204"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676519226"/>
              </p:ext>
            </p:extLst>
          </p:nvPr>
        </p:nvGraphicFramePr>
        <p:xfrm>
          <a:off x="421196" y="908720"/>
          <a:ext cx="8229600"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圓角矩形圖說文字 4"/>
          <p:cNvSpPr/>
          <p:nvPr/>
        </p:nvSpPr>
        <p:spPr>
          <a:xfrm flipH="1">
            <a:off x="683568" y="2780928"/>
            <a:ext cx="2376264" cy="3600400"/>
          </a:xfrm>
          <a:prstGeom prst="wedgeRoundRectCallout">
            <a:avLst>
              <a:gd name="adj1" fmla="val 24383"/>
              <a:gd name="adj2" fmla="val -63342"/>
              <a:gd name="adj3" fmla="val 16667"/>
            </a:avLst>
          </a:prstGeom>
          <a:blipFill dpi="0" rotWithShape="1">
            <a:blip r:embed="rId7">
              <a:alphaModFix amt="40000"/>
            </a:blip>
            <a:srcRect/>
            <a:stretch>
              <a:fillRect/>
            </a:stretch>
          </a:blipFill>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a:sp3d>
          </a:bodyPr>
          <a:lstStyle/>
          <a:p>
            <a:pPr algn="ctr"/>
            <a:r>
              <a:rPr lang="zh-TW" altLang="en-US" sz="8000" b="1" dirty="0" smtClean="0">
                <a:latin typeface="標楷體" pitchFamily="65" charset="-120"/>
                <a:ea typeface="標楷體" pitchFamily="65" charset="-120"/>
              </a:rPr>
              <a:t>學校</a:t>
            </a:r>
            <a:endParaRPr lang="zh-TW" altLang="en-US" sz="8000" b="1" dirty="0">
              <a:latin typeface="標楷體" pitchFamily="65" charset="-120"/>
              <a:ea typeface="標楷體" pitchFamily="65" charset="-120"/>
            </a:endParaRPr>
          </a:p>
        </p:txBody>
      </p:sp>
      <p:sp>
        <p:nvSpPr>
          <p:cNvPr id="6" name="圓角矩形圖說文字 5"/>
          <p:cNvSpPr/>
          <p:nvPr/>
        </p:nvSpPr>
        <p:spPr>
          <a:xfrm>
            <a:off x="3491880" y="2636912"/>
            <a:ext cx="2357400" cy="3744416"/>
          </a:xfrm>
          <a:prstGeom prst="wedgeRoundRectCallout">
            <a:avLst>
              <a:gd name="adj1" fmla="val -18273"/>
              <a:gd name="adj2" fmla="val -61311"/>
              <a:gd name="adj3" fmla="val 16667"/>
            </a:avLst>
          </a:prstGeom>
          <a:blipFill dpi="0" rotWithShape="1">
            <a:blip r:embed="rId8">
              <a:alphaModFix amt="43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8000" b="1" dirty="0">
                <a:solidFill>
                  <a:schemeClr val="dk1"/>
                </a:solidFill>
                <a:latin typeface="標楷體" pitchFamily="65" charset="-120"/>
                <a:ea typeface="標楷體" pitchFamily="65" charset="-120"/>
              </a:rPr>
              <a:t>園遊會</a:t>
            </a:r>
          </a:p>
        </p:txBody>
      </p:sp>
      <p:sp>
        <p:nvSpPr>
          <p:cNvPr id="7" name="圓角矩形圖說文字 6"/>
          <p:cNvSpPr/>
          <p:nvPr/>
        </p:nvSpPr>
        <p:spPr>
          <a:xfrm>
            <a:off x="6425877" y="2636912"/>
            <a:ext cx="2160240" cy="3744416"/>
          </a:xfrm>
          <a:prstGeom prst="wedgeRoundRectCallout">
            <a:avLst>
              <a:gd name="adj1" fmla="val -8928"/>
              <a:gd name="adj2" fmla="val -60365"/>
              <a:gd name="adj3" fmla="val 16667"/>
            </a:avLst>
          </a:prstGeom>
          <a:blipFill dpi="0" rotWithShape="1">
            <a:blip r:embed="rId9">
              <a:alphaModFix amt="29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6000" b="1" dirty="0">
                <a:solidFill>
                  <a:schemeClr val="dk1"/>
                </a:solidFill>
                <a:latin typeface="標楷體" pitchFamily="65" charset="-120"/>
                <a:ea typeface="標楷體" pitchFamily="65" charset="-120"/>
              </a:rPr>
              <a:t>申請</a:t>
            </a:r>
            <a:r>
              <a:rPr lang="zh-TW" altLang="en-US" sz="6000" b="1" dirty="0" smtClean="0">
                <a:solidFill>
                  <a:schemeClr val="dk1"/>
                </a:solidFill>
                <a:latin typeface="標楷體" pitchFamily="65" charset="-120"/>
                <a:ea typeface="標楷體" pitchFamily="65" charset="-120"/>
              </a:rPr>
              <a:t>網路商店</a:t>
            </a:r>
            <a:endParaRPr lang="zh-TW" altLang="en-US" sz="6000" b="1" dirty="0">
              <a:solidFill>
                <a:schemeClr val="dk1"/>
              </a:solidFill>
              <a:latin typeface="標楷體" pitchFamily="65" charset="-120"/>
              <a:ea typeface="標楷體" pitchFamily="65" charset="-120"/>
            </a:endParaRPr>
          </a:p>
        </p:txBody>
      </p:sp>
    </p:spTree>
    <p:extLst>
      <p:ext uri="{BB962C8B-B14F-4D97-AF65-F5344CB8AC3E}">
        <p14:creationId xmlns:p14="http://schemas.microsoft.com/office/powerpoint/2010/main" val="844921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latin typeface="微軟正黑體" panose="020B0604030504040204" pitchFamily="34" charset="-120"/>
                <a:ea typeface="微軟正黑體" panose="020B0604030504040204" pitchFamily="34" charset="-120"/>
              </a:rPr>
              <a:t>觀光發展</a:t>
            </a:r>
            <a:endParaRPr lang="zh-TW" altLang="en-US" b="1"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sz="half" idx="1"/>
          </p:nvPr>
        </p:nvSpPr>
        <p:spPr>
          <a:xfrm>
            <a:off x="539552" y="3429000"/>
            <a:ext cx="4038600" cy="2581747"/>
          </a:xfrm>
        </p:spPr>
        <p:txBody>
          <a:bodyPr>
            <a:normAutofit/>
          </a:bodyPr>
          <a:lstStyle/>
          <a:p>
            <a:pPr marL="0" indent="0">
              <a:buNone/>
            </a:pPr>
            <a:r>
              <a:rPr lang="zh-TW" altLang="en-US" b="1" dirty="0" smtClean="0">
                <a:latin typeface="標楷體" panose="03000509000000000000" pitchFamily="65" charset="-120"/>
                <a:ea typeface="標楷體" panose="03000509000000000000" pitchFamily="65" charset="-120"/>
              </a:rPr>
              <a:t>金針花季</a:t>
            </a:r>
            <a:endParaRPr lang="en-US" altLang="zh-TW" b="1" dirty="0" smtClean="0">
              <a:latin typeface="標楷體" panose="03000509000000000000" pitchFamily="65" charset="-120"/>
              <a:ea typeface="標楷體" panose="03000509000000000000" pitchFamily="65" charset="-120"/>
            </a:endParaRPr>
          </a:p>
          <a:p>
            <a:pPr marL="0" indent="0">
              <a:buNone/>
            </a:pPr>
            <a:r>
              <a:rPr lang="zh-TW" altLang="en-US" b="1" dirty="0" smtClean="0">
                <a:latin typeface="標楷體" panose="03000509000000000000" pitchFamily="65" charset="-120"/>
                <a:ea typeface="標楷體" panose="03000509000000000000" pitchFamily="65" charset="-120"/>
              </a:rPr>
              <a:t>時間：</a:t>
            </a:r>
            <a:r>
              <a:rPr lang="en-US" altLang="zh-TW" b="1" dirty="0" smtClean="0">
                <a:latin typeface="標楷體" panose="03000509000000000000" pitchFamily="65" charset="-120"/>
                <a:ea typeface="標楷體" panose="03000509000000000000" pitchFamily="65" charset="-120"/>
              </a:rPr>
              <a:t>7~8</a:t>
            </a:r>
            <a:r>
              <a:rPr lang="zh-TW" altLang="en-US" b="1" dirty="0" smtClean="0">
                <a:latin typeface="標楷體" panose="03000509000000000000" pitchFamily="65" charset="-120"/>
                <a:ea typeface="標楷體" panose="03000509000000000000" pitchFamily="65" charset="-120"/>
              </a:rPr>
              <a:t>月</a:t>
            </a:r>
            <a:endParaRPr lang="en-US" altLang="zh-TW" b="1" dirty="0" smtClean="0">
              <a:latin typeface="標楷體" panose="03000509000000000000" pitchFamily="65" charset="-120"/>
              <a:ea typeface="標楷體" panose="03000509000000000000" pitchFamily="65" charset="-120"/>
            </a:endParaRPr>
          </a:p>
          <a:p>
            <a:pPr marL="0" indent="0">
              <a:buNone/>
            </a:pPr>
            <a:r>
              <a:rPr lang="en-US" altLang="zh-TW" b="1" dirty="0" smtClean="0">
                <a:latin typeface="標楷體" panose="03000509000000000000" pitchFamily="65" charset="-120"/>
                <a:ea typeface="標楷體" panose="03000509000000000000" pitchFamily="65" charset="-120"/>
              </a:rPr>
              <a:t>1.</a:t>
            </a:r>
            <a:r>
              <a:rPr lang="zh-TW" altLang="en-US" b="1" dirty="0" smtClean="0">
                <a:latin typeface="標楷體" panose="03000509000000000000" pitchFamily="65" charset="-120"/>
                <a:ea typeface="標楷體" panose="03000509000000000000" pitchFamily="65" charset="-120"/>
              </a:rPr>
              <a:t>美麗的金針花海</a:t>
            </a:r>
            <a:endParaRPr lang="en-US" altLang="zh-TW" b="1" dirty="0" smtClean="0">
              <a:latin typeface="標楷體" panose="03000509000000000000" pitchFamily="65" charset="-120"/>
              <a:ea typeface="標楷體" panose="03000509000000000000" pitchFamily="65" charset="-120"/>
            </a:endParaRPr>
          </a:p>
          <a:p>
            <a:pPr marL="0" indent="0">
              <a:buNone/>
            </a:pPr>
            <a:r>
              <a:rPr lang="en-US" altLang="zh-TW" b="1" dirty="0" smtClean="0">
                <a:latin typeface="標楷體" panose="03000509000000000000" pitchFamily="65" charset="-120"/>
                <a:ea typeface="標楷體" panose="03000509000000000000" pitchFamily="65" charset="-120"/>
              </a:rPr>
              <a:t>2.</a:t>
            </a:r>
            <a:r>
              <a:rPr lang="zh-TW" altLang="en-US" b="1" dirty="0" smtClean="0">
                <a:latin typeface="標楷體" panose="03000509000000000000" pitchFamily="65" charset="-120"/>
                <a:ea typeface="標楷體" panose="03000509000000000000" pitchFamily="65" charset="-120"/>
              </a:rPr>
              <a:t>金針特色料理                </a:t>
            </a:r>
            <a:endParaRPr lang="en-US" altLang="zh-TW" b="1" dirty="0" smtClean="0">
              <a:latin typeface="標楷體" panose="03000509000000000000" pitchFamily="65" charset="-120"/>
              <a:ea typeface="標楷體" panose="03000509000000000000" pitchFamily="65" charset="-120"/>
            </a:endParaRPr>
          </a:p>
          <a:p>
            <a:pPr marL="0" indent="0">
              <a:buNone/>
            </a:pPr>
            <a:r>
              <a:rPr lang="en-US" altLang="zh-TW" dirty="0" smtClean="0"/>
              <a:t>				</a:t>
            </a:r>
            <a:endParaRPr lang="zh-TW" altLang="en-US" dirty="0"/>
          </a:p>
        </p:txBody>
      </p:sp>
      <p:sp>
        <p:nvSpPr>
          <p:cNvPr id="4" name="內容版面配置區 3"/>
          <p:cNvSpPr>
            <a:spLocks noGrp="1"/>
          </p:cNvSpPr>
          <p:nvPr>
            <p:ph sz="half" idx="2"/>
          </p:nvPr>
        </p:nvSpPr>
        <p:spPr>
          <a:xfrm>
            <a:off x="5049431" y="3501008"/>
            <a:ext cx="3266985" cy="3085803"/>
          </a:xfrm>
        </p:spPr>
        <p:txBody>
          <a:bodyPr>
            <a:normAutofit/>
          </a:bodyPr>
          <a:lstStyle/>
          <a:p>
            <a:pPr marL="0" indent="0">
              <a:buNone/>
            </a:pPr>
            <a:r>
              <a:rPr lang="zh-TW" altLang="en-US" b="1" dirty="0">
                <a:latin typeface="標楷體" panose="03000509000000000000" pitchFamily="65" charset="-120"/>
                <a:ea typeface="標楷體" panose="03000509000000000000" pitchFamily="65" charset="-120"/>
              </a:rPr>
              <a:t>縣政府</a:t>
            </a:r>
            <a:r>
              <a:rPr lang="zh-TW" altLang="en-US" b="1" dirty="0" smtClean="0">
                <a:latin typeface="標楷體" panose="03000509000000000000" pitchFamily="65" charset="-120"/>
                <a:ea typeface="標楷體" panose="03000509000000000000" pitchFamily="65" charset="-120"/>
              </a:rPr>
              <a:t>規劃</a:t>
            </a:r>
            <a:endParaRPr lang="en-US" altLang="zh-TW" b="1" dirty="0" smtClean="0">
              <a:latin typeface="標楷體" panose="03000509000000000000" pitchFamily="65" charset="-120"/>
              <a:ea typeface="標楷體" panose="03000509000000000000" pitchFamily="65" charset="-120"/>
            </a:endParaRPr>
          </a:p>
          <a:p>
            <a:pPr marL="0" indent="0">
              <a:buNone/>
            </a:pPr>
            <a:r>
              <a:rPr lang="en-US" altLang="zh-TW" b="1" dirty="0" smtClean="0">
                <a:latin typeface="標楷體" panose="03000509000000000000" pitchFamily="65" charset="-120"/>
                <a:ea typeface="標楷體" panose="03000509000000000000" pitchFamily="65" charset="-120"/>
              </a:rPr>
              <a:t>1.</a:t>
            </a:r>
            <a:r>
              <a:rPr lang="zh-TW" altLang="en-US" b="1" dirty="0" smtClean="0">
                <a:latin typeface="標楷體" panose="03000509000000000000" pitchFamily="65" charset="-120"/>
                <a:ea typeface="標楷體" panose="03000509000000000000" pitchFamily="65" charset="-120"/>
              </a:rPr>
              <a:t>搭乘接駁車</a:t>
            </a:r>
            <a:endParaRPr lang="en-US" altLang="zh-TW" b="1" dirty="0" smtClean="0">
              <a:latin typeface="標楷體" panose="03000509000000000000" pitchFamily="65" charset="-120"/>
              <a:ea typeface="標楷體" panose="03000509000000000000" pitchFamily="65" charset="-120"/>
            </a:endParaRPr>
          </a:p>
          <a:p>
            <a:pPr marL="0" indent="0">
              <a:buNone/>
            </a:pPr>
            <a:r>
              <a:rPr lang="en-US" altLang="zh-TW" b="1" dirty="0" smtClean="0">
                <a:latin typeface="標楷體" panose="03000509000000000000" pitchFamily="65" charset="-120"/>
                <a:ea typeface="標楷體" panose="03000509000000000000" pitchFamily="65" charset="-120"/>
              </a:rPr>
              <a:t>2.</a:t>
            </a:r>
            <a:r>
              <a:rPr lang="zh-TW" altLang="en-US" b="1" dirty="0" smtClean="0">
                <a:latin typeface="標楷體" panose="03000509000000000000" pitchFamily="65" charset="-120"/>
                <a:ea typeface="標楷體" panose="03000509000000000000" pitchFamily="65" charset="-120"/>
              </a:rPr>
              <a:t>與當地民宿合作</a:t>
            </a:r>
            <a:endParaRPr lang="en-US" altLang="zh-TW" b="1" dirty="0" smtClean="0">
              <a:latin typeface="標楷體" panose="03000509000000000000" pitchFamily="65" charset="-120"/>
              <a:ea typeface="標楷體" panose="03000509000000000000" pitchFamily="65" charset="-120"/>
            </a:endParaRPr>
          </a:p>
          <a:p>
            <a:pPr marL="0" indent="0">
              <a:buNone/>
            </a:pPr>
            <a:endParaRPr lang="en-US" altLang="zh-TW" b="1" dirty="0">
              <a:latin typeface="標楷體" panose="03000509000000000000" pitchFamily="65" charset="-120"/>
              <a:ea typeface="標楷體" panose="03000509000000000000" pitchFamily="65" charset="-120"/>
            </a:endParaRPr>
          </a:p>
          <a:p>
            <a:pPr marL="0" indent="0">
              <a:buNone/>
            </a:pPr>
            <a:endParaRPr lang="zh-TW" altLang="en-US" b="1"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412776"/>
            <a:ext cx="2675543" cy="178258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加號 6"/>
          <p:cNvSpPr/>
          <p:nvPr/>
        </p:nvSpPr>
        <p:spPr>
          <a:xfrm>
            <a:off x="3851920" y="1916832"/>
            <a:ext cx="1204018" cy="1008112"/>
          </a:xfrm>
          <a:prstGeom prst="mathPlu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TW" altLang="en-US"/>
          </a:p>
        </p:txBody>
      </p:sp>
      <p:pic>
        <p:nvPicPr>
          <p:cNvPr id="1026" name="Picture 2" descr="https://lh4.googleusercontent.com/gabbd4JQpqWsLzH44PutoAG5yoB0aA1tCV8FISJQMpEZBaPTTLpukWUIHrciN9rPBqs6AF8yAkbCqwhl4ZVaroOgaBZhRffrnUPyZig-hd5apumkKS-4eG-toPVoeECKABX-T1z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978144"/>
            <a:ext cx="2514471" cy="2378848"/>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5508104" y="6211669"/>
            <a:ext cx="3476502" cy="553998"/>
          </a:xfrm>
          <a:prstGeom prst="rect">
            <a:avLst/>
          </a:prstGeom>
          <a:noFill/>
        </p:spPr>
        <p:txBody>
          <a:bodyPr wrap="square" rtlCol="0">
            <a:spAutoFit/>
          </a:bodyPr>
          <a:lstStyle/>
          <a:p>
            <a:r>
              <a:rPr lang="en-US" altLang="zh-TW" sz="1000" dirty="0"/>
              <a:t>http://tour-hualien.hl.gov.tw/Portal/Content.aspx?lang=0&amp;p=005050001&amp;u=Intro&amp;area=4&amp;id=23</a:t>
            </a:r>
            <a:endParaRPr lang="zh-TW" altLang="en-US" sz="1000" dirty="0"/>
          </a:p>
        </p:txBody>
      </p:sp>
    </p:spTree>
    <p:extLst>
      <p:ext uri="{BB962C8B-B14F-4D97-AF65-F5344CB8AC3E}">
        <p14:creationId xmlns:p14="http://schemas.microsoft.com/office/powerpoint/2010/main" val="253655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500"/>
                                        <p:tgtEl>
                                          <p:spTgt spid="3">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500"/>
                                        <p:tgtEl>
                                          <p:spTgt spid="3">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500"/>
                                        <p:tgtEl>
                                          <p:spTgt spid="4">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500"/>
                                        <p:tgtEl>
                                          <p:spTgt spid="4">
                                            <p:txEl>
                                              <p:pRg st="1" end="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1_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609</Words>
  <Application>Microsoft Office PowerPoint</Application>
  <PresentationFormat>如螢幕大小 (4:3)</PresentationFormat>
  <Paragraphs>158</Paragraphs>
  <Slides>12</Slides>
  <Notes>1</Notes>
  <HiddenSlides>0</HiddenSlides>
  <MMClips>0</MMClips>
  <ScaleCrop>false</ScaleCrop>
  <HeadingPairs>
    <vt:vector size="4" baseType="variant">
      <vt:variant>
        <vt:lpstr>佈景主題</vt:lpstr>
      </vt:variant>
      <vt:variant>
        <vt:i4>3</vt:i4>
      </vt:variant>
      <vt:variant>
        <vt:lpstr>投影片標題</vt:lpstr>
      </vt:variant>
      <vt:variant>
        <vt:i4>12</vt:i4>
      </vt:variant>
    </vt:vector>
  </HeadingPairs>
  <TitlesOfParts>
    <vt:vector size="15" baseType="lpstr">
      <vt:lpstr>Office 佈景主題</vt:lpstr>
      <vt:lpstr>龍騰四海</vt:lpstr>
      <vt:lpstr>1_氣流</vt:lpstr>
      <vt:lpstr>「萱」旅奇緣 金針農產/觀光的再造與推廣</vt:lpstr>
      <vt:lpstr>目錄</vt:lpstr>
      <vt:lpstr>創意發想</vt:lpstr>
      <vt:lpstr>金針農產品行銷分析</vt:lpstr>
      <vt:lpstr>金針農產SWOT分析</vt:lpstr>
      <vt:lpstr>銷售方式比較</vt:lpstr>
      <vt:lpstr>連結商店</vt:lpstr>
      <vt:lpstr>雲端網路應用</vt:lpstr>
      <vt:lpstr>觀光發展</vt:lpstr>
      <vt:lpstr>四大景點</vt:lpstr>
      <vt:lpstr>總結：</vt:lpstr>
      <vt:lpstr>THE END  謝謝聆聽 敬請指教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「萱」旅奇緣 金針農產/觀光的再造與推廣</dc:title>
  <dc:creator>Owner</dc:creator>
  <cp:lastModifiedBy>Owner</cp:lastModifiedBy>
  <cp:revision>90</cp:revision>
  <dcterms:created xsi:type="dcterms:W3CDTF">2016-12-12T09:41:07Z</dcterms:created>
  <dcterms:modified xsi:type="dcterms:W3CDTF">2016-12-14T02:34:18Z</dcterms:modified>
</cp:coreProperties>
</file>