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69" r:id="rId3"/>
    <p:sldId id="257" r:id="rId4"/>
    <p:sldId id="268" r:id="rId5"/>
    <p:sldId id="271" r:id="rId6"/>
    <p:sldId id="267" r:id="rId7"/>
    <p:sldId id="262" r:id="rId8"/>
    <p:sldId id="263" r:id="rId9"/>
    <p:sldId id="261" r:id="rId10"/>
    <p:sldId id="260" r:id="rId11"/>
    <p:sldId id="264" r:id="rId12"/>
    <p:sldId id="270" r:id="rId13"/>
  </p:sldIdLst>
  <p:sldSz cx="9001125" cy="6858000"/>
  <p:notesSz cx="6811963" cy="994568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3A2"/>
    <a:srgbClr val="FA9078"/>
    <a:srgbClr val="E08080"/>
    <a:srgbClr val="E8B7F7"/>
    <a:srgbClr val="B8DCE0"/>
    <a:srgbClr val="F1976F"/>
    <a:srgbClr val="EDCAB8"/>
    <a:srgbClr val="CECCC4"/>
    <a:srgbClr val="E8CFBE"/>
    <a:srgbClr val="C9C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8" autoAdjust="0"/>
    <p:restoredTop sz="82900" autoAdjust="0"/>
  </p:normalViewPr>
  <p:slideViewPr>
    <p:cSldViewPr snapToGrid="0" showGuides="1">
      <p:cViewPr>
        <p:scale>
          <a:sx n="80" d="100"/>
          <a:sy n="80" d="100"/>
        </p:scale>
        <p:origin x="-642" y="-270"/>
      </p:cViewPr>
      <p:guideLst>
        <p:guide orient="horz" pos="2183"/>
        <p:guide pos="2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7.xml"/><Relationship Id="rId1" Type="http://schemas.openxmlformats.org/officeDocument/2006/relationships/slide" Target="../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A6E9B-910A-47DE-800F-17A05C77BFCC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94E4CCAA-3B76-49B0-8C45-B662070FB99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開學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8F5157-6C22-427F-8256-D87CF2B32B97}" type="parTrans" cxnId="{A1C9097D-848A-400A-B9EF-AA18E56E3C14}">
      <dgm:prSet/>
      <dgm:spPr/>
      <dgm:t>
        <a:bodyPr/>
        <a:lstStyle/>
        <a:p>
          <a:endParaRPr lang="zh-TW" altLang="en-US"/>
        </a:p>
      </dgm:t>
    </dgm:pt>
    <dgm:pt modelId="{C0534186-B18B-442A-8A99-91C2E29572DD}" type="sibTrans" cxnId="{A1C9097D-848A-400A-B9EF-AA18E56E3C14}">
      <dgm:prSet/>
      <dgm:spPr/>
      <dgm:t>
        <a:bodyPr/>
        <a:lstStyle/>
        <a:p>
          <a:endParaRPr lang="zh-TW" altLang="en-US"/>
        </a:p>
      </dgm:t>
    </dgm:pt>
    <dgm:pt modelId="{1FB67CE4-BB77-4F7F-AB78-55B8050925B8}">
      <dgm:prSet phldrT="[文字]"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第四週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CA284C-DF4B-4BBA-A423-AFFC5F6B0C16}" type="parTrans" cxnId="{2D178A6D-9F82-41B2-B06D-9CCBF42352D4}">
      <dgm:prSet/>
      <dgm:spPr/>
      <dgm:t>
        <a:bodyPr/>
        <a:lstStyle/>
        <a:p>
          <a:endParaRPr lang="zh-TW" altLang="en-US"/>
        </a:p>
      </dgm:t>
    </dgm:pt>
    <dgm:pt modelId="{D35B6830-F3E1-49E8-95C0-D8712C1EED3B}" type="sibTrans" cxnId="{2D178A6D-9F82-41B2-B06D-9CCBF42352D4}">
      <dgm:prSet/>
      <dgm:spPr/>
      <dgm:t>
        <a:bodyPr/>
        <a:lstStyle/>
        <a:p>
          <a:endParaRPr lang="zh-TW" altLang="en-US"/>
        </a:p>
      </dgm:t>
    </dgm:pt>
    <dgm:pt modelId="{D857A858-F1F1-49F3-83D2-826884989955}">
      <dgm:prSet phldrT="[文字]" custT="1"/>
      <dgm:spPr/>
      <dgm:t>
        <a:bodyPr/>
        <a:lstStyle/>
        <a:p>
          <a:r>
            <a:rPr lang="zh-TW" altLang="en-US" sz="1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第六週</a:t>
          </a:r>
          <a:endParaRPr lang="zh-TW" altLang="en-US" sz="1400" dirty="0"/>
        </a:p>
      </dgm:t>
    </dgm:pt>
    <dgm:pt modelId="{132472DA-17CE-4DF3-88E9-9AAC4ED92B9D}" type="parTrans" cxnId="{AAD443B6-FDF2-4287-896D-BC78E7368C50}">
      <dgm:prSet/>
      <dgm:spPr/>
      <dgm:t>
        <a:bodyPr/>
        <a:lstStyle/>
        <a:p>
          <a:endParaRPr lang="zh-TW" altLang="en-US"/>
        </a:p>
      </dgm:t>
    </dgm:pt>
    <dgm:pt modelId="{3E8916C6-3005-4F0A-9E5B-250D5A0E2FB3}" type="sibTrans" cxnId="{AAD443B6-FDF2-4287-896D-BC78E7368C50}">
      <dgm:prSet/>
      <dgm:spPr/>
      <dgm:t>
        <a:bodyPr/>
        <a:lstStyle/>
        <a:p>
          <a:endParaRPr lang="zh-TW" altLang="en-US"/>
        </a:p>
      </dgm:t>
    </dgm:pt>
    <dgm:pt modelId="{BEBAC3CB-FE9B-4A41-989F-53B1A5BE0324}" type="pres">
      <dgm:prSet presAssocID="{EBDA6E9B-910A-47DE-800F-17A05C77BFCC}" presName="arrowDiagram" presStyleCnt="0">
        <dgm:presLayoutVars>
          <dgm:chMax val="5"/>
          <dgm:dir/>
          <dgm:resizeHandles val="exact"/>
        </dgm:presLayoutVars>
      </dgm:prSet>
      <dgm:spPr/>
    </dgm:pt>
    <dgm:pt modelId="{559342C8-AD1E-44B0-B661-F445ACF31BED}" type="pres">
      <dgm:prSet presAssocID="{EBDA6E9B-910A-47DE-800F-17A05C77BFCC}" presName="arrow" presStyleLbl="bgShp" presStyleIdx="0" presStyleCnt="1" custScaleY="106667" custLinFactNeighborX="319"/>
      <dgm:spPr>
        <a:solidFill>
          <a:srgbClr val="FCB3A2"/>
        </a:solidFill>
      </dgm:spPr>
    </dgm:pt>
    <dgm:pt modelId="{121A2F38-2C86-4CDA-8188-B37355E6E5AA}" type="pres">
      <dgm:prSet presAssocID="{EBDA6E9B-910A-47DE-800F-17A05C77BFCC}" presName="arrowDiagram3" presStyleCnt="0"/>
      <dgm:spPr/>
    </dgm:pt>
    <dgm:pt modelId="{13616E82-A875-4278-8C07-784547DB3A7F}" type="pres">
      <dgm:prSet presAssocID="{94E4CCAA-3B76-49B0-8C45-B662070FB99B}" presName="bullet3a" presStyleLbl="node1" presStyleIdx="0" presStyleCnt="3" custScaleX="596155" custScaleY="581170"/>
      <dgm:spPr>
        <a:solidFill>
          <a:schemeClr val="accent1">
            <a:lumMod val="60000"/>
            <a:lumOff val="40000"/>
          </a:schemeClr>
        </a:solidFill>
      </dgm:spPr>
    </dgm:pt>
    <dgm:pt modelId="{7F18459D-E667-4B12-8F69-DD0B3EB2872F}" type="pres">
      <dgm:prSet presAssocID="{94E4CCAA-3B76-49B0-8C45-B662070FB99B}" presName="textBox3a" presStyleLbl="revTx" presStyleIdx="0" presStyleCnt="3" custScaleX="70290" custScaleY="46762" custLinFactNeighborX="-40681" custLinFactNeighborY="-425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E29870-7796-4C0E-860B-636A82D64809}" type="pres">
      <dgm:prSet presAssocID="{1FB67CE4-BB77-4F7F-AB78-55B8050925B8}" presName="bullet3b" presStyleLbl="node1" presStyleIdx="1" presStyleCnt="3" custScaleX="454261" custScaleY="432470"/>
      <dgm:spPr>
        <a:solidFill>
          <a:schemeClr val="accent1">
            <a:lumMod val="60000"/>
            <a:lumOff val="40000"/>
          </a:schemeClr>
        </a:solidFill>
      </dgm:spPr>
    </dgm:pt>
    <dgm:pt modelId="{3E6EB577-A98E-42DC-9D5E-1EE4A0053C86}" type="pres">
      <dgm:prSet presAssocID="{1FB67CE4-BB77-4F7F-AB78-55B8050925B8}" presName="textBox3b" presStyleLbl="revTx" presStyleIdx="1" presStyleCnt="3" custScaleX="79396" custScaleY="20418" custLinFactNeighborX="-47511" custLinFactNeighborY="-480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5DFA01-FABF-4FD9-98F5-5EEE0FCC384B}" type="pres">
      <dgm:prSet presAssocID="{D857A858-F1F1-49F3-83D2-826884989955}" presName="bullet3c" presStyleLbl="node1" presStyleIdx="2" presStyleCnt="3" custScaleX="389905" custScaleY="381608" custLinFactNeighborX="12678"/>
      <dgm:spPr>
        <a:solidFill>
          <a:schemeClr val="accent1">
            <a:lumMod val="60000"/>
            <a:lumOff val="40000"/>
          </a:schemeClr>
        </a:solidFill>
      </dgm:spPr>
    </dgm:pt>
    <dgm:pt modelId="{E7BFB460-8C8C-4FE4-A01F-9A8B4D5CD292}" type="pres">
      <dgm:prSet presAssocID="{D857A858-F1F1-49F3-83D2-826884989955}" presName="textBox3c" presStyleLbl="revTx" presStyleIdx="2" presStyleCnt="3" custScaleX="98327" custScaleY="31235" custLinFactNeighborX="-42357" custLinFactNeighborY="-433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C9097D-848A-400A-B9EF-AA18E56E3C14}" srcId="{EBDA6E9B-910A-47DE-800F-17A05C77BFCC}" destId="{94E4CCAA-3B76-49B0-8C45-B662070FB99B}" srcOrd="0" destOrd="0" parTransId="{1B8F5157-6C22-427F-8256-D87CF2B32B97}" sibTransId="{C0534186-B18B-442A-8A99-91C2E29572DD}"/>
    <dgm:cxn modelId="{57119404-321F-46BC-9A3C-16D3B7BD5F13}" type="presOf" srcId="{1FB67CE4-BB77-4F7F-AB78-55B8050925B8}" destId="{3E6EB577-A98E-42DC-9D5E-1EE4A0053C86}" srcOrd="0" destOrd="0" presId="urn:microsoft.com/office/officeart/2005/8/layout/arrow2"/>
    <dgm:cxn modelId="{AADA29D7-C6AA-484C-A34C-E720793322C0}" type="presOf" srcId="{EBDA6E9B-910A-47DE-800F-17A05C77BFCC}" destId="{BEBAC3CB-FE9B-4A41-989F-53B1A5BE0324}" srcOrd="0" destOrd="0" presId="urn:microsoft.com/office/officeart/2005/8/layout/arrow2"/>
    <dgm:cxn modelId="{2AC6B0F2-BF09-4EFA-A3AE-BC318FF16CD5}" type="presOf" srcId="{D857A858-F1F1-49F3-83D2-826884989955}" destId="{E7BFB460-8C8C-4FE4-A01F-9A8B4D5CD292}" srcOrd="0" destOrd="0" presId="urn:microsoft.com/office/officeart/2005/8/layout/arrow2"/>
    <dgm:cxn modelId="{AAD443B6-FDF2-4287-896D-BC78E7368C50}" srcId="{EBDA6E9B-910A-47DE-800F-17A05C77BFCC}" destId="{D857A858-F1F1-49F3-83D2-826884989955}" srcOrd="2" destOrd="0" parTransId="{132472DA-17CE-4DF3-88E9-9AAC4ED92B9D}" sibTransId="{3E8916C6-3005-4F0A-9E5B-250D5A0E2FB3}"/>
    <dgm:cxn modelId="{FB76ECA4-2A99-4E11-AA6C-064AD522FF9E}" type="presOf" srcId="{94E4CCAA-3B76-49B0-8C45-B662070FB99B}" destId="{7F18459D-E667-4B12-8F69-DD0B3EB2872F}" srcOrd="0" destOrd="0" presId="urn:microsoft.com/office/officeart/2005/8/layout/arrow2"/>
    <dgm:cxn modelId="{2D178A6D-9F82-41B2-B06D-9CCBF42352D4}" srcId="{EBDA6E9B-910A-47DE-800F-17A05C77BFCC}" destId="{1FB67CE4-BB77-4F7F-AB78-55B8050925B8}" srcOrd="1" destOrd="0" parTransId="{7ACA284C-DF4B-4BBA-A423-AFFC5F6B0C16}" sibTransId="{D35B6830-F3E1-49E8-95C0-D8712C1EED3B}"/>
    <dgm:cxn modelId="{33D1C28D-6165-4953-9182-7CCB2FD74BD2}" type="presParOf" srcId="{BEBAC3CB-FE9B-4A41-989F-53B1A5BE0324}" destId="{559342C8-AD1E-44B0-B661-F445ACF31BED}" srcOrd="0" destOrd="0" presId="urn:microsoft.com/office/officeart/2005/8/layout/arrow2"/>
    <dgm:cxn modelId="{BFCA7871-4062-4E83-B162-5C578E4EA5A7}" type="presParOf" srcId="{BEBAC3CB-FE9B-4A41-989F-53B1A5BE0324}" destId="{121A2F38-2C86-4CDA-8188-B37355E6E5AA}" srcOrd="1" destOrd="0" presId="urn:microsoft.com/office/officeart/2005/8/layout/arrow2"/>
    <dgm:cxn modelId="{85FBDF63-9559-4797-8945-C44E9AAED3FE}" type="presParOf" srcId="{121A2F38-2C86-4CDA-8188-B37355E6E5AA}" destId="{13616E82-A875-4278-8C07-784547DB3A7F}" srcOrd="0" destOrd="0" presId="urn:microsoft.com/office/officeart/2005/8/layout/arrow2"/>
    <dgm:cxn modelId="{1B1E17AF-9625-44DC-808C-8DA597926335}" type="presParOf" srcId="{121A2F38-2C86-4CDA-8188-B37355E6E5AA}" destId="{7F18459D-E667-4B12-8F69-DD0B3EB2872F}" srcOrd="1" destOrd="0" presId="urn:microsoft.com/office/officeart/2005/8/layout/arrow2"/>
    <dgm:cxn modelId="{D7BC7AE2-178C-40AB-BBA1-0D6445F9145D}" type="presParOf" srcId="{121A2F38-2C86-4CDA-8188-B37355E6E5AA}" destId="{D8E29870-7796-4C0E-860B-636A82D64809}" srcOrd="2" destOrd="0" presId="urn:microsoft.com/office/officeart/2005/8/layout/arrow2"/>
    <dgm:cxn modelId="{2F3DD2F1-6554-41D2-A390-80E0F5ED28FE}" type="presParOf" srcId="{121A2F38-2C86-4CDA-8188-B37355E6E5AA}" destId="{3E6EB577-A98E-42DC-9D5E-1EE4A0053C86}" srcOrd="3" destOrd="0" presId="urn:microsoft.com/office/officeart/2005/8/layout/arrow2"/>
    <dgm:cxn modelId="{DD438E24-CA8D-4534-8667-8718E963C790}" type="presParOf" srcId="{121A2F38-2C86-4CDA-8188-B37355E6E5AA}" destId="{695DFA01-FABF-4FD9-98F5-5EEE0FCC384B}" srcOrd="4" destOrd="0" presId="urn:microsoft.com/office/officeart/2005/8/layout/arrow2"/>
    <dgm:cxn modelId="{71D4B97A-B81D-466A-9612-92C3E0B537D1}" type="presParOf" srcId="{121A2F38-2C86-4CDA-8188-B37355E6E5AA}" destId="{E7BFB460-8C8C-4FE4-A01F-9A8B4D5CD29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785A76-3A5C-4E6C-9728-0293664F68D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E326884-04CB-4AEB-9AAE-FD334D3C3099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甘特圖</a:t>
          </a:r>
          <a:endParaRPr lang="zh-TW" altLang="en-US" sz="24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DD81567-DD53-4CB0-8A60-90E90EBFEEC2}" type="parTrans" cxnId="{77E15406-AD05-4493-B9B6-DF787E57E58A}">
      <dgm:prSet/>
      <dgm:spPr/>
      <dgm:t>
        <a:bodyPr/>
        <a:lstStyle/>
        <a:p>
          <a:endParaRPr lang="zh-TW" altLang="en-US"/>
        </a:p>
      </dgm:t>
    </dgm:pt>
    <dgm:pt modelId="{54D8DCF8-B6E1-4F52-A3A7-BF4DD2D724AA}" type="sibTrans" cxnId="{77E15406-AD05-4493-B9B6-DF787E57E58A}">
      <dgm:prSet/>
      <dgm:spPr/>
      <dgm:t>
        <a:bodyPr/>
        <a:lstStyle/>
        <a:p>
          <a:endParaRPr lang="zh-TW" altLang="en-US"/>
        </a:p>
      </dgm:t>
    </dgm:pt>
    <dgm:pt modelId="{DA0FD32B-875E-49BB-ADAB-9B64851C51F8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製作網頁架構圖</a:t>
          </a:r>
          <a:endParaRPr lang="zh-TW" altLang="en-US" sz="24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AC8A0CE-AAF4-4EE2-8EDB-316C25C95544}" type="parTrans" cxnId="{AD3CD4CA-6497-4597-8A18-E81BFCA0341E}">
      <dgm:prSet/>
      <dgm:spPr/>
      <dgm:t>
        <a:bodyPr/>
        <a:lstStyle/>
        <a:p>
          <a:endParaRPr lang="zh-TW" altLang="en-US"/>
        </a:p>
      </dgm:t>
    </dgm:pt>
    <dgm:pt modelId="{15E90D16-8169-40A7-A344-EAAF61B8DB36}" type="sibTrans" cxnId="{AD3CD4CA-6497-4597-8A18-E81BFCA0341E}">
      <dgm:prSet/>
      <dgm:spPr/>
      <dgm:t>
        <a:bodyPr/>
        <a:lstStyle/>
        <a:p>
          <a:endParaRPr lang="zh-TW" altLang="en-US"/>
        </a:p>
      </dgm:t>
    </dgm:pt>
    <dgm:pt modelId="{7428195D-C84F-4F99-90D3-65AD71F38BC2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製作網頁</a:t>
          </a:r>
          <a:endParaRPr lang="zh-TW" altLang="en-US" sz="24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F439DF7-4660-43AD-B897-B275661E784F}" type="parTrans" cxnId="{34940FBC-2926-45DA-AF4D-43DB3F7CFDB7}">
      <dgm:prSet/>
      <dgm:spPr/>
      <dgm:t>
        <a:bodyPr/>
        <a:lstStyle/>
        <a:p>
          <a:endParaRPr lang="zh-TW" altLang="en-US"/>
        </a:p>
      </dgm:t>
    </dgm:pt>
    <dgm:pt modelId="{C394167D-79BB-4D46-AC54-9E5B5C0A6148}" type="sibTrans" cxnId="{34940FBC-2926-45DA-AF4D-43DB3F7CFDB7}">
      <dgm:prSet/>
      <dgm:spPr/>
      <dgm:t>
        <a:bodyPr/>
        <a:lstStyle/>
        <a:p>
          <a:endParaRPr lang="zh-TW" altLang="en-US"/>
        </a:p>
      </dgm:t>
    </dgm:pt>
    <dgm:pt modelId="{DBB5515F-94E0-459C-B7E1-89298A7C9AA3}">
      <dgm:prSet phldrT="[文字]" custT="1"/>
      <dgm:spPr>
        <a:solidFill>
          <a:srgbClr val="E08080"/>
        </a:solidFill>
      </dgm:spPr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資料統整</a:t>
          </a:r>
          <a:endParaRPr lang="zh-TW" altLang="en-US" sz="24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9F289B-3076-44FE-A824-CEB1384C88E7}" type="parTrans" cxnId="{CCB0F3DF-DC75-4B7D-BD62-7AFEBF17784D}">
      <dgm:prSet/>
      <dgm:spPr/>
      <dgm:t>
        <a:bodyPr/>
        <a:lstStyle/>
        <a:p>
          <a:endParaRPr lang="zh-TW" altLang="en-US"/>
        </a:p>
      </dgm:t>
    </dgm:pt>
    <dgm:pt modelId="{FD3C556F-30E5-4CE2-8E7F-1FC10DE7761E}" type="sibTrans" cxnId="{CCB0F3DF-DC75-4B7D-BD62-7AFEBF17784D}">
      <dgm:prSet/>
      <dgm:spPr/>
      <dgm:t>
        <a:bodyPr/>
        <a:lstStyle/>
        <a:p>
          <a:endParaRPr lang="zh-TW" altLang="en-US"/>
        </a:p>
      </dgm:t>
    </dgm:pt>
    <dgm:pt modelId="{A8BA8F8E-BA05-4753-8DCC-D11A8CDD616D}" type="pres">
      <dgm:prSet presAssocID="{41785A76-3A5C-4E6C-9728-0293664F68DD}" presName="linearFlow" presStyleCnt="0">
        <dgm:presLayoutVars>
          <dgm:resizeHandles val="exact"/>
        </dgm:presLayoutVars>
      </dgm:prSet>
      <dgm:spPr/>
    </dgm:pt>
    <dgm:pt modelId="{A7405F07-5E94-4319-BB02-D4E932A2AF0D}" type="pres">
      <dgm:prSet presAssocID="{6E326884-04CB-4AEB-9AAE-FD334D3C309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1FD6A0-3FA9-472D-ACD4-E47D2FCB33E4}" type="pres">
      <dgm:prSet presAssocID="{54D8DCF8-B6E1-4F52-A3A7-BF4DD2D724AA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43AD3978-8777-467B-9B1E-3DFCF17276F8}" type="pres">
      <dgm:prSet presAssocID="{54D8DCF8-B6E1-4F52-A3A7-BF4DD2D724AA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8410E45A-CAA3-454E-9181-13A3A86F024E}" type="pres">
      <dgm:prSet presAssocID="{DBB5515F-94E0-459C-B7E1-89298A7C9AA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DC67C5-6394-4F7C-BB16-A3EA76E99FBB}" type="pres">
      <dgm:prSet presAssocID="{FD3C556F-30E5-4CE2-8E7F-1FC10DE7761E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44F72977-DB1C-45A3-A174-7E0D64CAE2E6}" type="pres">
      <dgm:prSet presAssocID="{FD3C556F-30E5-4CE2-8E7F-1FC10DE7761E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C2E1A83E-9D50-4DB1-8B05-82A9EF02E7AE}" type="pres">
      <dgm:prSet presAssocID="{DA0FD32B-875E-49BB-ADAB-9B64851C51F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3CA630-EB38-493D-8D7D-7C403FF37C76}" type="pres">
      <dgm:prSet presAssocID="{15E90D16-8169-40A7-A344-EAAF61B8DB36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9539A27A-B600-42B9-AD7E-6631EAC032CC}" type="pres">
      <dgm:prSet presAssocID="{15E90D16-8169-40A7-A344-EAAF61B8DB36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BFE0C47F-509E-4275-BECB-62D38219852C}" type="pres">
      <dgm:prSet presAssocID="{7428195D-C84F-4F99-90D3-65AD71F38BC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7E15406-AD05-4493-B9B6-DF787E57E58A}" srcId="{41785A76-3A5C-4E6C-9728-0293664F68DD}" destId="{6E326884-04CB-4AEB-9AAE-FD334D3C3099}" srcOrd="0" destOrd="0" parTransId="{9DD81567-DD53-4CB0-8A60-90E90EBFEEC2}" sibTransId="{54D8DCF8-B6E1-4F52-A3A7-BF4DD2D724AA}"/>
    <dgm:cxn modelId="{8651928B-065D-44CE-AF1A-FF4AC16B5046}" type="presOf" srcId="{DBB5515F-94E0-459C-B7E1-89298A7C9AA3}" destId="{8410E45A-CAA3-454E-9181-13A3A86F024E}" srcOrd="0" destOrd="0" presId="urn:microsoft.com/office/officeart/2005/8/layout/process2"/>
    <dgm:cxn modelId="{7C06BC3B-4FE1-4923-86D1-A078E8204E67}" type="presOf" srcId="{54D8DCF8-B6E1-4F52-A3A7-BF4DD2D724AA}" destId="{43AD3978-8777-467B-9B1E-3DFCF17276F8}" srcOrd="1" destOrd="0" presId="urn:microsoft.com/office/officeart/2005/8/layout/process2"/>
    <dgm:cxn modelId="{AD3CD4CA-6497-4597-8A18-E81BFCA0341E}" srcId="{41785A76-3A5C-4E6C-9728-0293664F68DD}" destId="{DA0FD32B-875E-49BB-ADAB-9B64851C51F8}" srcOrd="2" destOrd="0" parTransId="{6AC8A0CE-AAF4-4EE2-8EDB-316C25C95544}" sibTransId="{15E90D16-8169-40A7-A344-EAAF61B8DB36}"/>
    <dgm:cxn modelId="{510E10A2-9B9C-48B5-B9E6-E3AA18F0F13C}" type="presOf" srcId="{FD3C556F-30E5-4CE2-8E7F-1FC10DE7761E}" destId="{44F72977-DB1C-45A3-A174-7E0D64CAE2E6}" srcOrd="1" destOrd="0" presId="urn:microsoft.com/office/officeart/2005/8/layout/process2"/>
    <dgm:cxn modelId="{D1349FA0-A004-48C8-8464-34EE9DC80D22}" type="presOf" srcId="{41785A76-3A5C-4E6C-9728-0293664F68DD}" destId="{A8BA8F8E-BA05-4753-8DCC-D11A8CDD616D}" srcOrd="0" destOrd="0" presId="urn:microsoft.com/office/officeart/2005/8/layout/process2"/>
    <dgm:cxn modelId="{CCB0F3DF-DC75-4B7D-BD62-7AFEBF17784D}" srcId="{41785A76-3A5C-4E6C-9728-0293664F68DD}" destId="{DBB5515F-94E0-459C-B7E1-89298A7C9AA3}" srcOrd="1" destOrd="0" parTransId="{8F9F289B-3076-44FE-A824-CEB1384C88E7}" sibTransId="{FD3C556F-30E5-4CE2-8E7F-1FC10DE7761E}"/>
    <dgm:cxn modelId="{ECB91886-57AC-4523-BC28-1CEC61CD706F}" type="presOf" srcId="{15E90D16-8169-40A7-A344-EAAF61B8DB36}" destId="{F93CA630-EB38-493D-8D7D-7C403FF37C76}" srcOrd="0" destOrd="0" presId="urn:microsoft.com/office/officeart/2005/8/layout/process2"/>
    <dgm:cxn modelId="{FDF566EA-CD79-4F96-9A54-C5AFEDFB4A66}" type="presOf" srcId="{6E326884-04CB-4AEB-9AAE-FD334D3C3099}" destId="{A7405F07-5E94-4319-BB02-D4E932A2AF0D}" srcOrd="0" destOrd="0" presId="urn:microsoft.com/office/officeart/2005/8/layout/process2"/>
    <dgm:cxn modelId="{9F2AABAF-05D4-41FA-AFF5-0D6001BCC6A3}" type="presOf" srcId="{15E90D16-8169-40A7-A344-EAAF61B8DB36}" destId="{9539A27A-B600-42B9-AD7E-6631EAC032CC}" srcOrd="1" destOrd="0" presId="urn:microsoft.com/office/officeart/2005/8/layout/process2"/>
    <dgm:cxn modelId="{3661B5AF-2BA6-453B-90E4-C0291DA43897}" type="presOf" srcId="{DA0FD32B-875E-49BB-ADAB-9B64851C51F8}" destId="{C2E1A83E-9D50-4DB1-8B05-82A9EF02E7AE}" srcOrd="0" destOrd="0" presId="urn:microsoft.com/office/officeart/2005/8/layout/process2"/>
    <dgm:cxn modelId="{528FE12E-61D0-4661-8DB9-F5BBA0393988}" type="presOf" srcId="{FD3C556F-30E5-4CE2-8E7F-1FC10DE7761E}" destId="{25DC67C5-6394-4F7C-BB16-A3EA76E99FBB}" srcOrd="0" destOrd="0" presId="urn:microsoft.com/office/officeart/2005/8/layout/process2"/>
    <dgm:cxn modelId="{1E97C439-66C0-4F94-93EA-37E9E9094DE3}" type="presOf" srcId="{7428195D-C84F-4F99-90D3-65AD71F38BC2}" destId="{BFE0C47F-509E-4275-BECB-62D38219852C}" srcOrd="0" destOrd="0" presId="urn:microsoft.com/office/officeart/2005/8/layout/process2"/>
    <dgm:cxn modelId="{A2AF918D-2BE4-44EB-B5EE-CC6098B7C5FA}" type="presOf" srcId="{54D8DCF8-B6E1-4F52-A3A7-BF4DD2D724AA}" destId="{701FD6A0-3FA9-472D-ACD4-E47D2FCB33E4}" srcOrd="0" destOrd="0" presId="urn:microsoft.com/office/officeart/2005/8/layout/process2"/>
    <dgm:cxn modelId="{34940FBC-2926-45DA-AF4D-43DB3F7CFDB7}" srcId="{41785A76-3A5C-4E6C-9728-0293664F68DD}" destId="{7428195D-C84F-4F99-90D3-65AD71F38BC2}" srcOrd="3" destOrd="0" parTransId="{EF439DF7-4660-43AD-B897-B275661E784F}" sibTransId="{C394167D-79BB-4D46-AC54-9E5B5C0A6148}"/>
    <dgm:cxn modelId="{7A0CF4DC-4169-4216-AF32-EEFE56E42A3C}" type="presParOf" srcId="{A8BA8F8E-BA05-4753-8DCC-D11A8CDD616D}" destId="{A7405F07-5E94-4319-BB02-D4E932A2AF0D}" srcOrd="0" destOrd="0" presId="urn:microsoft.com/office/officeart/2005/8/layout/process2"/>
    <dgm:cxn modelId="{98D10150-8E73-40AA-BDF2-943AFC900E6B}" type="presParOf" srcId="{A8BA8F8E-BA05-4753-8DCC-D11A8CDD616D}" destId="{701FD6A0-3FA9-472D-ACD4-E47D2FCB33E4}" srcOrd="1" destOrd="0" presId="urn:microsoft.com/office/officeart/2005/8/layout/process2"/>
    <dgm:cxn modelId="{FC33856B-F2BC-4345-94BC-7B5D4D863DAF}" type="presParOf" srcId="{701FD6A0-3FA9-472D-ACD4-E47D2FCB33E4}" destId="{43AD3978-8777-467B-9B1E-3DFCF17276F8}" srcOrd="0" destOrd="0" presId="urn:microsoft.com/office/officeart/2005/8/layout/process2"/>
    <dgm:cxn modelId="{780A06D9-9CB7-4FFB-9DEB-2F561F077DA4}" type="presParOf" srcId="{A8BA8F8E-BA05-4753-8DCC-D11A8CDD616D}" destId="{8410E45A-CAA3-454E-9181-13A3A86F024E}" srcOrd="2" destOrd="0" presId="urn:microsoft.com/office/officeart/2005/8/layout/process2"/>
    <dgm:cxn modelId="{DDBF6373-654F-4D8E-82BD-B4D5DFE79CBE}" type="presParOf" srcId="{A8BA8F8E-BA05-4753-8DCC-D11A8CDD616D}" destId="{25DC67C5-6394-4F7C-BB16-A3EA76E99FBB}" srcOrd="3" destOrd="0" presId="urn:microsoft.com/office/officeart/2005/8/layout/process2"/>
    <dgm:cxn modelId="{78796572-3DD1-4EBF-BDE0-FAA11061A4B7}" type="presParOf" srcId="{25DC67C5-6394-4F7C-BB16-A3EA76E99FBB}" destId="{44F72977-DB1C-45A3-A174-7E0D64CAE2E6}" srcOrd="0" destOrd="0" presId="urn:microsoft.com/office/officeart/2005/8/layout/process2"/>
    <dgm:cxn modelId="{10208F7A-6EBE-4E6D-A326-9A116E6A68E7}" type="presParOf" srcId="{A8BA8F8E-BA05-4753-8DCC-D11A8CDD616D}" destId="{C2E1A83E-9D50-4DB1-8B05-82A9EF02E7AE}" srcOrd="4" destOrd="0" presId="urn:microsoft.com/office/officeart/2005/8/layout/process2"/>
    <dgm:cxn modelId="{076845FC-1D25-47B4-9295-E9D8282C76AC}" type="presParOf" srcId="{A8BA8F8E-BA05-4753-8DCC-D11A8CDD616D}" destId="{F93CA630-EB38-493D-8D7D-7C403FF37C76}" srcOrd="5" destOrd="0" presId="urn:microsoft.com/office/officeart/2005/8/layout/process2"/>
    <dgm:cxn modelId="{113D2141-4983-4CA6-99E4-DDCD924AF1D5}" type="presParOf" srcId="{F93CA630-EB38-493D-8D7D-7C403FF37C76}" destId="{9539A27A-B600-42B9-AD7E-6631EAC032CC}" srcOrd="0" destOrd="0" presId="urn:microsoft.com/office/officeart/2005/8/layout/process2"/>
    <dgm:cxn modelId="{1F92D528-4364-4EEC-ADB5-E0958CC5C3B8}" type="presParOf" srcId="{A8BA8F8E-BA05-4753-8DCC-D11A8CDD616D}" destId="{BFE0C47F-509E-4275-BECB-62D38219852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342C8-AD1E-44B0-B661-F445ACF31BED}">
      <dsp:nvSpPr>
        <dsp:cNvPr id="0" name=""/>
        <dsp:cNvSpPr/>
      </dsp:nvSpPr>
      <dsp:spPr>
        <a:xfrm>
          <a:off x="0" y="238175"/>
          <a:ext cx="3720872" cy="2480589"/>
        </a:xfrm>
        <a:prstGeom prst="swooshArrow">
          <a:avLst>
            <a:gd name="adj1" fmla="val 25000"/>
            <a:gd name="adj2" fmla="val 25000"/>
          </a:avLst>
        </a:prstGeom>
        <a:solidFill>
          <a:srgbClr val="FCB3A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16E82-A875-4278-8C07-784547DB3A7F}">
      <dsp:nvSpPr>
        <dsp:cNvPr id="0" name=""/>
        <dsp:cNvSpPr/>
      </dsp:nvSpPr>
      <dsp:spPr>
        <a:xfrm>
          <a:off x="232553" y="1688040"/>
          <a:ext cx="576736" cy="56223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8459D-E667-4B12-8F69-DD0B3EB2872F}">
      <dsp:nvSpPr>
        <dsp:cNvPr id="0" name=""/>
        <dsp:cNvSpPr/>
      </dsp:nvSpPr>
      <dsp:spPr>
        <a:xfrm>
          <a:off x="297020" y="1861835"/>
          <a:ext cx="609388" cy="314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262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開學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7020" y="1861835"/>
        <a:ext cx="609388" cy="314279"/>
      </dsp:txXfrm>
    </dsp:sp>
    <dsp:sp modelId="{D8E29870-7796-4C0E-860B-636A82D64809}">
      <dsp:nvSpPr>
        <dsp:cNvPr id="0" name=""/>
        <dsp:cNvSpPr/>
      </dsp:nvSpPr>
      <dsp:spPr>
        <a:xfrm>
          <a:off x="1016723" y="997992"/>
          <a:ext cx="794416" cy="75630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EB577-A98E-42DC-9D5E-1EE4A0053C86}">
      <dsp:nvSpPr>
        <dsp:cNvPr id="0" name=""/>
        <dsp:cNvSpPr/>
      </dsp:nvSpPr>
      <dsp:spPr>
        <a:xfrm>
          <a:off x="1081651" y="1271282"/>
          <a:ext cx="709013" cy="258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66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第四週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81651" y="1271282"/>
        <a:ext cx="709013" cy="258307"/>
      </dsp:txXfrm>
    </dsp:sp>
    <dsp:sp modelId="{695DFA01-FABF-4FD9-98F5-5EEE0FCC384B}">
      <dsp:nvSpPr>
        <dsp:cNvPr id="0" name=""/>
        <dsp:cNvSpPr/>
      </dsp:nvSpPr>
      <dsp:spPr>
        <a:xfrm>
          <a:off x="2033536" y="563517"/>
          <a:ext cx="943011" cy="922944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FB460-8C8C-4FE4-A01F-9A8B4D5CD292}">
      <dsp:nvSpPr>
        <dsp:cNvPr id="0" name=""/>
        <dsp:cNvSpPr/>
      </dsp:nvSpPr>
      <dsp:spPr>
        <a:xfrm>
          <a:off x="2103597" y="880423"/>
          <a:ext cx="878069" cy="50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155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第六週</a:t>
          </a:r>
          <a:endParaRPr lang="zh-TW" altLang="en-US" sz="1400" kern="1200" dirty="0"/>
        </a:p>
      </dsp:txBody>
      <dsp:txXfrm>
        <a:off x="2103597" y="880423"/>
        <a:ext cx="878069" cy="504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05F07-5E94-4319-BB02-D4E932A2AF0D}">
      <dsp:nvSpPr>
        <dsp:cNvPr id="0" name=""/>
        <dsp:cNvSpPr/>
      </dsp:nvSpPr>
      <dsp:spPr>
        <a:xfrm>
          <a:off x="3252542" y="2815"/>
          <a:ext cx="2389532" cy="10474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甘特圖</a:t>
          </a:r>
          <a:endParaRPr lang="zh-TW" altLang="en-US" sz="24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3221" y="33494"/>
        <a:ext cx="2328174" cy="986108"/>
      </dsp:txXfrm>
    </dsp:sp>
    <dsp:sp modelId="{701FD6A0-3FA9-472D-ACD4-E47D2FCB33E4}">
      <dsp:nvSpPr>
        <dsp:cNvPr id="0" name=""/>
        <dsp:cNvSpPr/>
      </dsp:nvSpPr>
      <dsp:spPr>
        <a:xfrm rot="5400000">
          <a:off x="4250909" y="1076468"/>
          <a:ext cx="392799" cy="471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/>
        </a:p>
      </dsp:txBody>
      <dsp:txXfrm rot="-5400000">
        <a:off x="4305901" y="1115748"/>
        <a:ext cx="282815" cy="274959"/>
      </dsp:txXfrm>
    </dsp:sp>
    <dsp:sp modelId="{8410E45A-CAA3-454E-9181-13A3A86F024E}">
      <dsp:nvSpPr>
        <dsp:cNvPr id="0" name=""/>
        <dsp:cNvSpPr/>
      </dsp:nvSpPr>
      <dsp:spPr>
        <a:xfrm>
          <a:off x="3252542" y="1574015"/>
          <a:ext cx="2389532" cy="1047466"/>
        </a:xfrm>
        <a:prstGeom prst="roundRect">
          <a:avLst>
            <a:gd name="adj" fmla="val 10000"/>
          </a:avLst>
        </a:prstGeom>
        <a:solidFill>
          <a:srgbClr val="E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資料統整</a:t>
          </a:r>
          <a:endParaRPr lang="zh-TW" altLang="en-US" sz="24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3221" y="1604694"/>
        <a:ext cx="2328174" cy="986108"/>
      </dsp:txXfrm>
    </dsp:sp>
    <dsp:sp modelId="{25DC67C5-6394-4F7C-BB16-A3EA76E99FBB}">
      <dsp:nvSpPr>
        <dsp:cNvPr id="0" name=""/>
        <dsp:cNvSpPr/>
      </dsp:nvSpPr>
      <dsp:spPr>
        <a:xfrm rot="5400000">
          <a:off x="4250909" y="2647668"/>
          <a:ext cx="392799" cy="471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/>
        </a:p>
      </dsp:txBody>
      <dsp:txXfrm rot="-5400000">
        <a:off x="4305901" y="2686948"/>
        <a:ext cx="282815" cy="274959"/>
      </dsp:txXfrm>
    </dsp:sp>
    <dsp:sp modelId="{C2E1A83E-9D50-4DB1-8B05-82A9EF02E7AE}">
      <dsp:nvSpPr>
        <dsp:cNvPr id="0" name=""/>
        <dsp:cNvSpPr/>
      </dsp:nvSpPr>
      <dsp:spPr>
        <a:xfrm>
          <a:off x="3252542" y="3145215"/>
          <a:ext cx="2389532" cy="104746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製作網頁架構圖</a:t>
          </a:r>
          <a:endParaRPr lang="zh-TW" altLang="en-US" sz="24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3221" y="3175894"/>
        <a:ext cx="2328174" cy="986108"/>
      </dsp:txXfrm>
    </dsp:sp>
    <dsp:sp modelId="{F93CA630-EB38-493D-8D7D-7C403FF37C76}">
      <dsp:nvSpPr>
        <dsp:cNvPr id="0" name=""/>
        <dsp:cNvSpPr/>
      </dsp:nvSpPr>
      <dsp:spPr>
        <a:xfrm rot="5400000">
          <a:off x="4250909" y="4218868"/>
          <a:ext cx="392799" cy="471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/>
        </a:p>
      </dsp:txBody>
      <dsp:txXfrm rot="-5400000">
        <a:off x="4305901" y="4258148"/>
        <a:ext cx="282815" cy="274959"/>
      </dsp:txXfrm>
    </dsp:sp>
    <dsp:sp modelId="{BFE0C47F-509E-4275-BECB-62D38219852C}">
      <dsp:nvSpPr>
        <dsp:cNvPr id="0" name=""/>
        <dsp:cNvSpPr/>
      </dsp:nvSpPr>
      <dsp:spPr>
        <a:xfrm>
          <a:off x="3252542" y="4716414"/>
          <a:ext cx="2389532" cy="10474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製作網頁</a:t>
          </a:r>
          <a:endParaRPr lang="zh-TW" altLang="en-US" sz="24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3221" y="4747093"/>
        <a:ext cx="2328174" cy="986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8A81-03D8-4E85-9004-2019DED41358}" type="datetimeFigureOut">
              <a:rPr lang="zh-TW" altLang="en-US" smtClean="0"/>
              <a:t>2016/12/14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8536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7F295-B969-4621-B47A-FD3D0B92B2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244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A0AAB-C9F4-457B-BA7F-DDC7ACFCF94B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1243013"/>
            <a:ext cx="4405313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197" y="4786362"/>
            <a:ext cx="544957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1851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8536" y="9446678"/>
            <a:ext cx="2951851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D8188-3F97-4A26-8D72-EB3457D4C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23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9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這是我們的目錄，主要介紹的有：做這個題目的動機、裏頭的內容摘要、以及對於利用</a:t>
            </a:r>
            <a:r>
              <a:rPr lang="en-US" altLang="zh-TW" dirty="0" err="1" smtClean="0"/>
              <a:t>google</a:t>
            </a:r>
            <a:r>
              <a:rPr lang="zh-TW" altLang="en-US" dirty="0" smtClean="0"/>
              <a:t>協作平台的功能描述、最後是實際操作的部分。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6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講社團博覽會運作方式</a:t>
            </a:r>
            <a:endParaRPr lang="en-US" altLang="zh-TW" dirty="0" smtClean="0"/>
          </a:p>
          <a:p>
            <a:r>
              <a:rPr lang="zh-TW" altLang="en-US" dirty="0" smtClean="0"/>
              <a:t>然後講用網站</a:t>
            </a:r>
            <a:endParaRPr lang="en-US" altLang="zh-TW" dirty="0" smtClean="0"/>
          </a:p>
          <a:p>
            <a:r>
              <a:rPr lang="zh-TW" altLang="en-US" dirty="0" smtClean="0"/>
              <a:t>博覽會：給社長幾分鐘時間講完這個社團的核心到底在幹嘛，底下的學生沒有充裕的時間去消化內容，之後又繼續介紹，根本沒有時間去思考自己想要的是什麼</a:t>
            </a:r>
            <a:endParaRPr lang="en-US" altLang="zh-TW" dirty="0" smtClean="0"/>
          </a:p>
          <a:p>
            <a:r>
              <a:rPr lang="zh-TW" altLang="en-US" dirty="0" smtClean="0"/>
              <a:t>網站：可以隨時瀏覽有足夠的時間去了解你真正想要或是適合你的社團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18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花商熱音社是學校主要社團之一，為了讓大家多了解熱音社，所以</a:t>
            </a:r>
            <a:r>
              <a:rPr lang="zh-TW" altLang="en-US" dirty="0" smtClean="0"/>
              <a:t>利用</a:t>
            </a:r>
            <a:r>
              <a:rPr lang="en-US" altLang="zh-TW" dirty="0" err="1" smtClean="0"/>
              <a:t>google</a:t>
            </a:r>
            <a:r>
              <a:rPr lang="zh-TW" altLang="en-US" dirty="0" smtClean="0"/>
              <a:t>協作平台製作網頁，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讓大家可以直接在網路上查詢到熱音社的相關資料及近期資訊，</a:t>
            </a:r>
            <a:r>
              <a:rPr lang="zh-TW" altLang="en-US" dirty="0" smtClean="0"/>
              <a:t>以達到推廣花商熱音社的目的。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2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29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可以讓我們在網頁中插入文字、圖片、網址預覽或上傳檔案，也可直接插入來自 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雲端硬碟、 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日曆、 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地圖、 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文件的檔案。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製作出來的網站［發佈］後，會自動適應各種不同大小的螢幕，自動調整版面。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在右方編輯區切換到［頁面］分頁，這裡可以新增多個分頁，讓你編輯不同的網站內容。</a:t>
            </a:r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支援多人即時協同編輯，可以多人同一時間一起修改某一個網站內容，你一樣可以看到對方正在編輯的位置。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71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965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03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25141" y="1122363"/>
            <a:ext cx="67508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25141" y="3602038"/>
            <a:ext cx="67508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60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8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41430" y="365125"/>
            <a:ext cx="1940868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8827" y="365125"/>
            <a:ext cx="571008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887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3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45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139" y="1709739"/>
            <a:ext cx="77634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4139" y="4589464"/>
            <a:ext cx="77634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03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8827" y="1825625"/>
            <a:ext cx="3825478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56820" y="1825625"/>
            <a:ext cx="3825478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0000" y="365126"/>
            <a:ext cx="776347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0000" y="1681163"/>
            <a:ext cx="38078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00" y="2505075"/>
            <a:ext cx="380789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56819" y="1681163"/>
            <a:ext cx="38266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56819" y="2505075"/>
            <a:ext cx="382665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0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53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圖片 4" descr="畫面剪輯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5"/>
            <a:ext cx="9020884" cy="68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9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0000" y="457200"/>
            <a:ext cx="290309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6650" y="987426"/>
            <a:ext cx="455682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0000" y="2057400"/>
            <a:ext cx="290309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79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0000" y="457200"/>
            <a:ext cx="290309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26650" y="987426"/>
            <a:ext cx="45568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0000" y="2057400"/>
            <a:ext cx="290309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85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m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18828" y="365126"/>
            <a:ext cx="77634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8828" y="1825625"/>
            <a:ext cx="77634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8827" y="6356351"/>
            <a:ext cx="2025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9F658-EE43-43C1-A135-844E0E360107}" type="datetimeFigureOut">
              <a:rPr lang="zh-CN" altLang="en-US" smtClean="0"/>
              <a:t>2016/12/14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981623" y="6356351"/>
            <a:ext cx="3037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357045" y="6356351"/>
            <a:ext cx="2025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圖片 6" descr="畫面剪輯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5"/>
            <a:ext cx="9020884" cy="68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18828" y="365126"/>
            <a:ext cx="77634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8828" y="1825625"/>
            <a:ext cx="77634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8827" y="6356351"/>
            <a:ext cx="2025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9F658-EE43-43C1-A135-844E0E36010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981623" y="6356351"/>
            <a:ext cx="3037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357045" y="6356351"/>
            <a:ext cx="2025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5243-D334-4147-8C7B-18561A5036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6721434" y="831273"/>
            <a:ext cx="575953" cy="926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7297387" y="1116281"/>
            <a:ext cx="89065" cy="1781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6483927" y="4607626"/>
            <a:ext cx="11519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092042" y="5415148"/>
            <a:ext cx="296883" cy="5818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123210" y="1508166"/>
            <a:ext cx="676894" cy="2493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21974" y="1632857"/>
            <a:ext cx="285008" cy="2553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 rot="2968372">
            <a:off x="6630018" y="1607499"/>
            <a:ext cx="338446" cy="5403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114555" y="1021278"/>
            <a:ext cx="521279" cy="4868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24" y="37451"/>
            <a:ext cx="6858000" cy="68580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10" y="1324107"/>
            <a:ext cx="3364764" cy="336476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0" y="37451"/>
            <a:ext cx="4120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創意點子競賽－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雲端網路應用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3439" y="5212209"/>
            <a:ext cx="480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　　長：呂信庭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　　員：戴郁庭　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林妍馨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指導老師：張美惠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24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245"/>
            <a:ext cx="3301339" cy="822405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未來展望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7" y="3574474"/>
            <a:ext cx="6997136" cy="24766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39" y="374196"/>
            <a:ext cx="2591962" cy="2722152"/>
          </a:xfrm>
          <a:prstGeom prst="rect">
            <a:avLst/>
          </a:prstGeom>
        </p:spPr>
      </p:pic>
      <p:sp>
        <p:nvSpPr>
          <p:cNvPr id="7" name="上彎箭號 6"/>
          <p:cNvSpPr/>
          <p:nvPr/>
        </p:nvSpPr>
        <p:spPr>
          <a:xfrm rot="10800000">
            <a:off x="2086917" y="1318162"/>
            <a:ext cx="3550722" cy="2256312"/>
          </a:xfrm>
          <a:prstGeom prst="bentUpArrow">
            <a:avLst/>
          </a:prstGeom>
          <a:solidFill>
            <a:srgbClr val="FA9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914400" y="3126635"/>
            <a:ext cx="182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行動網頁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53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23775" y="2624445"/>
            <a:ext cx="57595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endParaRPr lang="zh-TW" altLang="en-US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61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2"/>
          <p:cNvGrpSpPr/>
          <p:nvPr/>
        </p:nvGrpSpPr>
        <p:grpSpPr>
          <a:xfrm>
            <a:off x="1271605" y="997249"/>
            <a:ext cx="6589896" cy="5937244"/>
            <a:chOff x="1668733" y="296186"/>
            <a:chExt cx="7813564" cy="7039722"/>
          </a:xfrm>
        </p:grpSpPr>
        <p:grpSp>
          <p:nvGrpSpPr>
            <p:cNvPr id="43" name="组合 124"/>
            <p:cNvGrpSpPr/>
            <p:nvPr/>
          </p:nvGrpSpPr>
          <p:grpSpPr>
            <a:xfrm>
              <a:off x="1668733" y="296186"/>
              <a:ext cx="7813564" cy="7039722"/>
              <a:chOff x="2104159" y="-26083"/>
              <a:chExt cx="8171258" cy="7361991"/>
            </a:xfrm>
          </p:grpSpPr>
          <p:sp>
            <p:nvSpPr>
              <p:cNvPr id="58" name="任意多边形 59"/>
              <p:cNvSpPr/>
              <p:nvPr/>
            </p:nvSpPr>
            <p:spPr>
              <a:xfrm>
                <a:off x="6486378" y="2403223"/>
                <a:ext cx="3789039" cy="1200155"/>
              </a:xfrm>
              <a:custGeom>
                <a:avLst/>
                <a:gdLst>
                  <a:gd name="connsiteX0" fmla="*/ 1007049 w 3789039"/>
                  <a:gd name="connsiteY0" fmla="*/ 0 h 1200155"/>
                  <a:gd name="connsiteX1" fmla="*/ 3188962 w 3789039"/>
                  <a:gd name="connsiteY1" fmla="*/ 0 h 1200155"/>
                  <a:gd name="connsiteX2" fmla="*/ 3789039 w 3789039"/>
                  <a:gd name="connsiteY2" fmla="*/ 600078 h 1200155"/>
                  <a:gd name="connsiteX3" fmla="*/ 3188962 w 3789039"/>
                  <a:gd name="connsiteY3" fmla="*/ 1200155 h 1200155"/>
                  <a:gd name="connsiteX4" fmla="*/ 0 w 3789039"/>
                  <a:gd name="connsiteY4" fmla="*/ 1200155 h 120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039" h="1200155">
                    <a:moveTo>
                      <a:pt x="1007049" y="0"/>
                    </a:moveTo>
                    <a:lnTo>
                      <a:pt x="3188962" y="0"/>
                    </a:lnTo>
                    <a:lnTo>
                      <a:pt x="3789039" y="600078"/>
                    </a:lnTo>
                    <a:lnTo>
                      <a:pt x="3188962" y="1200155"/>
                    </a:lnTo>
                    <a:lnTo>
                      <a:pt x="0" y="1200155"/>
                    </a:lnTo>
                    <a:close/>
                  </a:path>
                </a:pathLst>
              </a:custGeom>
              <a:solidFill>
                <a:srgbClr val="E9655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任意多边形 63"/>
              <p:cNvSpPr/>
              <p:nvPr/>
            </p:nvSpPr>
            <p:spPr>
              <a:xfrm>
                <a:off x="4467481" y="4790582"/>
                <a:ext cx="3789039" cy="1200155"/>
              </a:xfrm>
              <a:custGeom>
                <a:avLst/>
                <a:gdLst>
                  <a:gd name="connsiteX0" fmla="*/ 1007049 w 3789039"/>
                  <a:gd name="connsiteY0" fmla="*/ 0 h 1200155"/>
                  <a:gd name="connsiteX1" fmla="*/ 3188962 w 3789039"/>
                  <a:gd name="connsiteY1" fmla="*/ 0 h 1200155"/>
                  <a:gd name="connsiteX2" fmla="*/ 3789039 w 3789039"/>
                  <a:gd name="connsiteY2" fmla="*/ 600078 h 1200155"/>
                  <a:gd name="connsiteX3" fmla="*/ 3188962 w 3789039"/>
                  <a:gd name="connsiteY3" fmla="*/ 1200155 h 1200155"/>
                  <a:gd name="connsiteX4" fmla="*/ 0 w 3789039"/>
                  <a:gd name="connsiteY4" fmla="*/ 1200155 h 120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039" h="1200155">
                    <a:moveTo>
                      <a:pt x="1007049" y="0"/>
                    </a:moveTo>
                    <a:lnTo>
                      <a:pt x="3188962" y="0"/>
                    </a:lnTo>
                    <a:lnTo>
                      <a:pt x="3789039" y="600078"/>
                    </a:lnTo>
                    <a:lnTo>
                      <a:pt x="3188962" y="1200155"/>
                    </a:lnTo>
                    <a:lnTo>
                      <a:pt x="0" y="1200155"/>
                    </a:lnTo>
                    <a:close/>
                  </a:path>
                </a:pathLst>
              </a:custGeom>
              <a:solidFill>
                <a:srgbClr val="A99D8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任意多边形 64"/>
              <p:cNvSpPr/>
              <p:nvPr/>
            </p:nvSpPr>
            <p:spPr>
              <a:xfrm flipH="1" flipV="1">
                <a:off x="4094920" y="668882"/>
                <a:ext cx="3789039" cy="1200155"/>
              </a:xfrm>
              <a:custGeom>
                <a:avLst/>
                <a:gdLst>
                  <a:gd name="connsiteX0" fmla="*/ 1007049 w 3789039"/>
                  <a:gd name="connsiteY0" fmla="*/ 0 h 1200155"/>
                  <a:gd name="connsiteX1" fmla="*/ 3188962 w 3789039"/>
                  <a:gd name="connsiteY1" fmla="*/ 0 h 1200155"/>
                  <a:gd name="connsiteX2" fmla="*/ 3789039 w 3789039"/>
                  <a:gd name="connsiteY2" fmla="*/ 600078 h 1200155"/>
                  <a:gd name="connsiteX3" fmla="*/ 3188962 w 3789039"/>
                  <a:gd name="connsiteY3" fmla="*/ 1200155 h 1200155"/>
                  <a:gd name="connsiteX4" fmla="*/ 0 w 3789039"/>
                  <a:gd name="connsiteY4" fmla="*/ 1200155 h 120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039" h="1200155">
                    <a:moveTo>
                      <a:pt x="1007049" y="0"/>
                    </a:moveTo>
                    <a:lnTo>
                      <a:pt x="3188962" y="0"/>
                    </a:lnTo>
                    <a:lnTo>
                      <a:pt x="3789039" y="600078"/>
                    </a:lnTo>
                    <a:lnTo>
                      <a:pt x="3188962" y="1200155"/>
                    </a:lnTo>
                    <a:lnTo>
                      <a:pt x="0" y="1200155"/>
                    </a:lnTo>
                    <a:close/>
                  </a:path>
                </a:pathLst>
              </a:custGeom>
              <a:solidFill>
                <a:srgbClr val="8AC7C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任意多边形 65"/>
              <p:cNvSpPr/>
              <p:nvPr/>
            </p:nvSpPr>
            <p:spPr>
              <a:xfrm flipH="1" flipV="1">
                <a:off x="2104159" y="3056241"/>
                <a:ext cx="3789039" cy="1200155"/>
              </a:xfrm>
              <a:custGeom>
                <a:avLst/>
                <a:gdLst>
                  <a:gd name="connsiteX0" fmla="*/ 1007049 w 3789039"/>
                  <a:gd name="connsiteY0" fmla="*/ 0 h 1200155"/>
                  <a:gd name="connsiteX1" fmla="*/ 3188962 w 3789039"/>
                  <a:gd name="connsiteY1" fmla="*/ 0 h 1200155"/>
                  <a:gd name="connsiteX2" fmla="*/ 3789039 w 3789039"/>
                  <a:gd name="connsiteY2" fmla="*/ 600078 h 1200155"/>
                  <a:gd name="connsiteX3" fmla="*/ 3188962 w 3789039"/>
                  <a:gd name="connsiteY3" fmla="*/ 1200155 h 1200155"/>
                  <a:gd name="connsiteX4" fmla="*/ 0 w 3789039"/>
                  <a:gd name="connsiteY4" fmla="*/ 1200155 h 120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039" h="1200155">
                    <a:moveTo>
                      <a:pt x="1007049" y="0"/>
                    </a:moveTo>
                    <a:lnTo>
                      <a:pt x="3188962" y="0"/>
                    </a:lnTo>
                    <a:lnTo>
                      <a:pt x="3789039" y="600078"/>
                    </a:lnTo>
                    <a:lnTo>
                      <a:pt x="3188962" y="1200155"/>
                    </a:lnTo>
                    <a:lnTo>
                      <a:pt x="0" y="1200155"/>
                    </a:lnTo>
                    <a:close/>
                  </a:path>
                </a:pathLst>
              </a:custGeom>
              <a:solidFill>
                <a:srgbClr val="F5B4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组合 110"/>
              <p:cNvGrpSpPr/>
              <p:nvPr/>
            </p:nvGrpSpPr>
            <p:grpSpPr>
              <a:xfrm>
                <a:off x="4683185" y="812775"/>
                <a:ext cx="3028263" cy="911055"/>
                <a:chOff x="4683185" y="812775"/>
                <a:chExt cx="3028263" cy="911055"/>
              </a:xfrm>
            </p:grpSpPr>
            <p:cxnSp>
              <p:nvCxnSpPr>
                <p:cNvPr id="129" name="直接连接符 108"/>
                <p:cNvCxnSpPr/>
                <p:nvPr/>
              </p:nvCxnSpPr>
              <p:spPr>
                <a:xfrm>
                  <a:off x="4683185" y="812775"/>
                  <a:ext cx="3028263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09"/>
                <p:cNvCxnSpPr/>
                <p:nvPr/>
              </p:nvCxnSpPr>
              <p:spPr>
                <a:xfrm>
                  <a:off x="4683185" y="1723830"/>
                  <a:ext cx="2268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组合 111"/>
              <p:cNvGrpSpPr/>
              <p:nvPr/>
            </p:nvGrpSpPr>
            <p:grpSpPr>
              <a:xfrm>
                <a:off x="2698643" y="3192062"/>
                <a:ext cx="3028263" cy="911055"/>
                <a:chOff x="4683185" y="812775"/>
                <a:chExt cx="3028263" cy="911055"/>
              </a:xfrm>
            </p:grpSpPr>
            <p:cxnSp>
              <p:nvCxnSpPr>
                <p:cNvPr id="127" name="直接连接符 112"/>
                <p:cNvCxnSpPr/>
                <p:nvPr/>
              </p:nvCxnSpPr>
              <p:spPr>
                <a:xfrm>
                  <a:off x="4683185" y="812775"/>
                  <a:ext cx="3028263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13"/>
                <p:cNvCxnSpPr/>
                <p:nvPr/>
              </p:nvCxnSpPr>
              <p:spPr>
                <a:xfrm>
                  <a:off x="4683185" y="1723830"/>
                  <a:ext cx="2268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组合 114"/>
              <p:cNvGrpSpPr/>
              <p:nvPr/>
            </p:nvGrpSpPr>
            <p:grpSpPr>
              <a:xfrm flipH="1" flipV="1">
                <a:off x="6594533" y="2545213"/>
                <a:ext cx="3028263" cy="911055"/>
                <a:chOff x="4683185" y="812775"/>
                <a:chExt cx="3028263" cy="911055"/>
              </a:xfrm>
            </p:grpSpPr>
            <p:cxnSp>
              <p:nvCxnSpPr>
                <p:cNvPr id="125" name="直接连接符 115"/>
                <p:cNvCxnSpPr/>
                <p:nvPr/>
              </p:nvCxnSpPr>
              <p:spPr>
                <a:xfrm>
                  <a:off x="4683185" y="812775"/>
                  <a:ext cx="3028263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16"/>
                <p:cNvCxnSpPr/>
                <p:nvPr/>
              </p:nvCxnSpPr>
              <p:spPr>
                <a:xfrm>
                  <a:off x="4683185" y="1723830"/>
                  <a:ext cx="2268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组合 117"/>
              <p:cNvGrpSpPr/>
              <p:nvPr/>
            </p:nvGrpSpPr>
            <p:grpSpPr>
              <a:xfrm flipH="1" flipV="1">
                <a:off x="4604719" y="4939624"/>
                <a:ext cx="3028263" cy="911055"/>
                <a:chOff x="4683185" y="812775"/>
                <a:chExt cx="3028263" cy="911055"/>
              </a:xfrm>
            </p:grpSpPr>
            <p:cxnSp>
              <p:nvCxnSpPr>
                <p:cNvPr id="123" name="直接连接符 118"/>
                <p:cNvCxnSpPr/>
                <p:nvPr/>
              </p:nvCxnSpPr>
              <p:spPr>
                <a:xfrm>
                  <a:off x="4683185" y="812775"/>
                  <a:ext cx="3028263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19"/>
                <p:cNvCxnSpPr/>
                <p:nvPr/>
              </p:nvCxnSpPr>
              <p:spPr>
                <a:xfrm>
                  <a:off x="4683185" y="1723830"/>
                  <a:ext cx="2268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矩形 48"/>
              <p:cNvSpPr/>
              <p:nvPr/>
            </p:nvSpPr>
            <p:spPr>
              <a:xfrm rot="18586845">
                <a:off x="6251803" y="2810985"/>
                <a:ext cx="1841831" cy="413061"/>
              </a:xfrm>
              <a:custGeom>
                <a:avLst/>
                <a:gdLst>
                  <a:gd name="connsiteX0" fmla="*/ 0 w 1556201"/>
                  <a:gd name="connsiteY0" fmla="*/ 0 h 245909"/>
                  <a:gd name="connsiteX1" fmla="*/ 1556201 w 1556201"/>
                  <a:gd name="connsiteY1" fmla="*/ 0 h 245909"/>
                  <a:gd name="connsiteX2" fmla="*/ 1556201 w 1556201"/>
                  <a:gd name="connsiteY2" fmla="*/ 245909 h 245909"/>
                  <a:gd name="connsiteX3" fmla="*/ 0 w 1556201"/>
                  <a:gd name="connsiteY3" fmla="*/ 245909 h 245909"/>
                  <a:gd name="connsiteX4" fmla="*/ 0 w 1556201"/>
                  <a:gd name="connsiteY4" fmla="*/ 0 h 245909"/>
                  <a:gd name="connsiteX0" fmla="*/ 0 w 1915878"/>
                  <a:gd name="connsiteY0" fmla="*/ 0 h 454608"/>
                  <a:gd name="connsiteX1" fmla="*/ 1556201 w 1915878"/>
                  <a:gd name="connsiteY1" fmla="*/ 0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454608"/>
                  <a:gd name="connsiteX1" fmla="*/ 1535467 w 1915878"/>
                  <a:gd name="connsiteY1" fmla="*/ 4869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605876"/>
                  <a:gd name="connsiteX1" fmla="*/ 1535467 w 1915878"/>
                  <a:gd name="connsiteY1" fmla="*/ 4869 h 605876"/>
                  <a:gd name="connsiteX2" fmla="*/ 1915878 w 1915878"/>
                  <a:gd name="connsiteY2" fmla="*/ 454608 h 605876"/>
                  <a:gd name="connsiteX3" fmla="*/ 460835 w 1915878"/>
                  <a:gd name="connsiteY3" fmla="*/ 605876 h 605876"/>
                  <a:gd name="connsiteX4" fmla="*/ 0 w 1915878"/>
                  <a:gd name="connsiteY4" fmla="*/ 0 h 605876"/>
                  <a:gd name="connsiteX0" fmla="*/ 0 w 1930518"/>
                  <a:gd name="connsiteY0" fmla="*/ 7320 h 601007"/>
                  <a:gd name="connsiteX1" fmla="*/ 1550107 w 1930518"/>
                  <a:gd name="connsiteY1" fmla="*/ 0 h 601007"/>
                  <a:gd name="connsiteX2" fmla="*/ 1930518 w 1930518"/>
                  <a:gd name="connsiteY2" fmla="*/ 449739 h 601007"/>
                  <a:gd name="connsiteX3" fmla="*/ 475475 w 1930518"/>
                  <a:gd name="connsiteY3" fmla="*/ 601007 h 601007"/>
                  <a:gd name="connsiteX4" fmla="*/ 0 w 1930518"/>
                  <a:gd name="connsiteY4" fmla="*/ 7320 h 601007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2038995"/>
                  <a:gd name="connsiteY0" fmla="*/ 7320 h 637608"/>
                  <a:gd name="connsiteX1" fmla="*/ 1550107 w 2038995"/>
                  <a:gd name="connsiteY1" fmla="*/ 0 h 637608"/>
                  <a:gd name="connsiteX2" fmla="*/ 2038995 w 2038995"/>
                  <a:gd name="connsiteY2" fmla="*/ 594912 h 637608"/>
                  <a:gd name="connsiteX3" fmla="*/ 505948 w 2038995"/>
                  <a:gd name="connsiteY3" fmla="*/ 637608 h 637608"/>
                  <a:gd name="connsiteX4" fmla="*/ 0 w 2038995"/>
                  <a:gd name="connsiteY4" fmla="*/ 7320 h 637608"/>
                  <a:gd name="connsiteX0" fmla="*/ 0 w 1841830"/>
                  <a:gd name="connsiteY0" fmla="*/ 7320 h 637608"/>
                  <a:gd name="connsiteX1" fmla="*/ 1550107 w 1841830"/>
                  <a:gd name="connsiteY1" fmla="*/ 0 h 637608"/>
                  <a:gd name="connsiteX2" fmla="*/ 1841830 w 1841830"/>
                  <a:gd name="connsiteY2" fmla="*/ 378862 h 637608"/>
                  <a:gd name="connsiteX3" fmla="*/ 505948 w 1841830"/>
                  <a:gd name="connsiteY3" fmla="*/ 637608 h 637608"/>
                  <a:gd name="connsiteX4" fmla="*/ 0 w 1841830"/>
                  <a:gd name="connsiteY4" fmla="*/ 7320 h 637608"/>
                  <a:gd name="connsiteX0" fmla="*/ 0 w 1841830"/>
                  <a:gd name="connsiteY0" fmla="*/ 7320 h 413061"/>
                  <a:gd name="connsiteX1" fmla="*/ 1550107 w 1841830"/>
                  <a:gd name="connsiteY1" fmla="*/ 0 h 413061"/>
                  <a:gd name="connsiteX2" fmla="*/ 1841830 w 1841830"/>
                  <a:gd name="connsiteY2" fmla="*/ 378862 h 413061"/>
                  <a:gd name="connsiteX3" fmla="*/ 318989 w 1841830"/>
                  <a:gd name="connsiteY3" fmla="*/ 413061 h 413061"/>
                  <a:gd name="connsiteX4" fmla="*/ 0 w 1841830"/>
                  <a:gd name="connsiteY4" fmla="*/ 7320 h 4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830" h="413061">
                    <a:moveTo>
                      <a:pt x="0" y="7320"/>
                    </a:moveTo>
                    <a:lnTo>
                      <a:pt x="1550107" y="0"/>
                    </a:lnTo>
                    <a:lnTo>
                      <a:pt x="1841830" y="378862"/>
                    </a:lnTo>
                    <a:lnTo>
                      <a:pt x="318989" y="413061"/>
                    </a:lnTo>
                    <a:lnTo>
                      <a:pt x="0" y="7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9655D">
                      <a:alpha val="0"/>
                    </a:srgbClr>
                  </a:gs>
                  <a:gs pos="94000">
                    <a:schemeClr val="tx1">
                      <a:lumMod val="65000"/>
                      <a:lumOff val="3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矩形 48"/>
              <p:cNvSpPr/>
              <p:nvPr/>
            </p:nvSpPr>
            <p:spPr>
              <a:xfrm rot="18586845">
                <a:off x="4239354" y="5206380"/>
                <a:ext cx="1818044" cy="362027"/>
              </a:xfrm>
              <a:custGeom>
                <a:avLst/>
                <a:gdLst>
                  <a:gd name="connsiteX0" fmla="*/ 0 w 1556201"/>
                  <a:gd name="connsiteY0" fmla="*/ 0 h 245909"/>
                  <a:gd name="connsiteX1" fmla="*/ 1556201 w 1556201"/>
                  <a:gd name="connsiteY1" fmla="*/ 0 h 245909"/>
                  <a:gd name="connsiteX2" fmla="*/ 1556201 w 1556201"/>
                  <a:gd name="connsiteY2" fmla="*/ 245909 h 245909"/>
                  <a:gd name="connsiteX3" fmla="*/ 0 w 1556201"/>
                  <a:gd name="connsiteY3" fmla="*/ 245909 h 245909"/>
                  <a:gd name="connsiteX4" fmla="*/ 0 w 1556201"/>
                  <a:gd name="connsiteY4" fmla="*/ 0 h 245909"/>
                  <a:gd name="connsiteX0" fmla="*/ 0 w 1915878"/>
                  <a:gd name="connsiteY0" fmla="*/ 0 h 454608"/>
                  <a:gd name="connsiteX1" fmla="*/ 1556201 w 1915878"/>
                  <a:gd name="connsiteY1" fmla="*/ 0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454608"/>
                  <a:gd name="connsiteX1" fmla="*/ 1535467 w 1915878"/>
                  <a:gd name="connsiteY1" fmla="*/ 4869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605876"/>
                  <a:gd name="connsiteX1" fmla="*/ 1535467 w 1915878"/>
                  <a:gd name="connsiteY1" fmla="*/ 4869 h 605876"/>
                  <a:gd name="connsiteX2" fmla="*/ 1915878 w 1915878"/>
                  <a:gd name="connsiteY2" fmla="*/ 454608 h 605876"/>
                  <a:gd name="connsiteX3" fmla="*/ 460835 w 1915878"/>
                  <a:gd name="connsiteY3" fmla="*/ 605876 h 605876"/>
                  <a:gd name="connsiteX4" fmla="*/ 0 w 1915878"/>
                  <a:gd name="connsiteY4" fmla="*/ 0 h 605876"/>
                  <a:gd name="connsiteX0" fmla="*/ 0 w 1930518"/>
                  <a:gd name="connsiteY0" fmla="*/ 7320 h 601007"/>
                  <a:gd name="connsiteX1" fmla="*/ 1550107 w 1930518"/>
                  <a:gd name="connsiteY1" fmla="*/ 0 h 601007"/>
                  <a:gd name="connsiteX2" fmla="*/ 1930518 w 1930518"/>
                  <a:gd name="connsiteY2" fmla="*/ 449739 h 601007"/>
                  <a:gd name="connsiteX3" fmla="*/ 475475 w 1930518"/>
                  <a:gd name="connsiteY3" fmla="*/ 601007 h 601007"/>
                  <a:gd name="connsiteX4" fmla="*/ 0 w 1930518"/>
                  <a:gd name="connsiteY4" fmla="*/ 7320 h 601007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2038995"/>
                  <a:gd name="connsiteY0" fmla="*/ 7320 h 637608"/>
                  <a:gd name="connsiteX1" fmla="*/ 1550107 w 2038995"/>
                  <a:gd name="connsiteY1" fmla="*/ 0 h 637608"/>
                  <a:gd name="connsiteX2" fmla="*/ 2038995 w 2038995"/>
                  <a:gd name="connsiteY2" fmla="*/ 594912 h 637608"/>
                  <a:gd name="connsiteX3" fmla="*/ 505948 w 2038995"/>
                  <a:gd name="connsiteY3" fmla="*/ 637608 h 637608"/>
                  <a:gd name="connsiteX4" fmla="*/ 0 w 2038995"/>
                  <a:gd name="connsiteY4" fmla="*/ 7320 h 637608"/>
                  <a:gd name="connsiteX0" fmla="*/ 0 w 1828251"/>
                  <a:gd name="connsiteY0" fmla="*/ 7320 h 637608"/>
                  <a:gd name="connsiteX1" fmla="*/ 1550107 w 1828251"/>
                  <a:gd name="connsiteY1" fmla="*/ 0 h 637608"/>
                  <a:gd name="connsiteX2" fmla="*/ 1828251 w 1828251"/>
                  <a:gd name="connsiteY2" fmla="*/ 321039 h 637608"/>
                  <a:gd name="connsiteX3" fmla="*/ 505948 w 1828251"/>
                  <a:gd name="connsiteY3" fmla="*/ 637608 h 637608"/>
                  <a:gd name="connsiteX4" fmla="*/ 0 w 1828251"/>
                  <a:gd name="connsiteY4" fmla="*/ 7320 h 637608"/>
                  <a:gd name="connsiteX0" fmla="*/ 0 w 1828251"/>
                  <a:gd name="connsiteY0" fmla="*/ 7320 h 404561"/>
                  <a:gd name="connsiteX1" fmla="*/ 1550107 w 1828251"/>
                  <a:gd name="connsiteY1" fmla="*/ 0 h 404561"/>
                  <a:gd name="connsiteX2" fmla="*/ 1828251 w 1828251"/>
                  <a:gd name="connsiteY2" fmla="*/ 321039 h 404561"/>
                  <a:gd name="connsiteX3" fmla="*/ 329196 w 1828251"/>
                  <a:gd name="connsiteY3" fmla="*/ 404561 h 404561"/>
                  <a:gd name="connsiteX4" fmla="*/ 0 w 1828251"/>
                  <a:gd name="connsiteY4" fmla="*/ 7320 h 404561"/>
                  <a:gd name="connsiteX0" fmla="*/ 0 w 1828251"/>
                  <a:gd name="connsiteY0" fmla="*/ 7320 h 362026"/>
                  <a:gd name="connsiteX1" fmla="*/ 1550107 w 1828251"/>
                  <a:gd name="connsiteY1" fmla="*/ 0 h 362026"/>
                  <a:gd name="connsiteX2" fmla="*/ 1828251 w 1828251"/>
                  <a:gd name="connsiteY2" fmla="*/ 321039 h 362026"/>
                  <a:gd name="connsiteX3" fmla="*/ 276499 w 1828251"/>
                  <a:gd name="connsiteY3" fmla="*/ 362026 h 362026"/>
                  <a:gd name="connsiteX4" fmla="*/ 0 w 1828251"/>
                  <a:gd name="connsiteY4" fmla="*/ 7320 h 362026"/>
                  <a:gd name="connsiteX0" fmla="*/ 0 w 1818044"/>
                  <a:gd name="connsiteY0" fmla="*/ 7320 h 362026"/>
                  <a:gd name="connsiteX1" fmla="*/ 1550107 w 1818044"/>
                  <a:gd name="connsiteY1" fmla="*/ 0 h 362026"/>
                  <a:gd name="connsiteX2" fmla="*/ 1818044 w 1818044"/>
                  <a:gd name="connsiteY2" fmla="*/ 329537 h 362026"/>
                  <a:gd name="connsiteX3" fmla="*/ 276499 w 1818044"/>
                  <a:gd name="connsiteY3" fmla="*/ 362026 h 362026"/>
                  <a:gd name="connsiteX4" fmla="*/ 0 w 1818044"/>
                  <a:gd name="connsiteY4" fmla="*/ 7320 h 362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044" h="362026">
                    <a:moveTo>
                      <a:pt x="0" y="7320"/>
                    </a:moveTo>
                    <a:lnTo>
                      <a:pt x="1550107" y="0"/>
                    </a:lnTo>
                    <a:lnTo>
                      <a:pt x="1818044" y="329537"/>
                    </a:lnTo>
                    <a:lnTo>
                      <a:pt x="276499" y="362026"/>
                    </a:lnTo>
                    <a:lnTo>
                      <a:pt x="0" y="7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99D88">
                      <a:alpha val="0"/>
                    </a:srgbClr>
                  </a:gs>
                  <a:gs pos="94000">
                    <a:schemeClr val="tx1">
                      <a:lumMod val="65000"/>
                      <a:lumOff val="3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矩形 48"/>
              <p:cNvSpPr/>
              <p:nvPr/>
            </p:nvSpPr>
            <p:spPr>
              <a:xfrm rot="18586845">
                <a:off x="6244729" y="1010795"/>
                <a:ext cx="1920021" cy="525334"/>
              </a:xfrm>
              <a:custGeom>
                <a:avLst/>
                <a:gdLst>
                  <a:gd name="connsiteX0" fmla="*/ 0 w 1556201"/>
                  <a:gd name="connsiteY0" fmla="*/ 0 h 245909"/>
                  <a:gd name="connsiteX1" fmla="*/ 1556201 w 1556201"/>
                  <a:gd name="connsiteY1" fmla="*/ 0 h 245909"/>
                  <a:gd name="connsiteX2" fmla="*/ 1556201 w 1556201"/>
                  <a:gd name="connsiteY2" fmla="*/ 245909 h 245909"/>
                  <a:gd name="connsiteX3" fmla="*/ 0 w 1556201"/>
                  <a:gd name="connsiteY3" fmla="*/ 245909 h 245909"/>
                  <a:gd name="connsiteX4" fmla="*/ 0 w 1556201"/>
                  <a:gd name="connsiteY4" fmla="*/ 0 h 245909"/>
                  <a:gd name="connsiteX0" fmla="*/ 0 w 1915878"/>
                  <a:gd name="connsiteY0" fmla="*/ 0 h 454608"/>
                  <a:gd name="connsiteX1" fmla="*/ 1556201 w 1915878"/>
                  <a:gd name="connsiteY1" fmla="*/ 0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454608"/>
                  <a:gd name="connsiteX1" fmla="*/ 1535467 w 1915878"/>
                  <a:gd name="connsiteY1" fmla="*/ 4869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605876"/>
                  <a:gd name="connsiteX1" fmla="*/ 1535467 w 1915878"/>
                  <a:gd name="connsiteY1" fmla="*/ 4869 h 605876"/>
                  <a:gd name="connsiteX2" fmla="*/ 1915878 w 1915878"/>
                  <a:gd name="connsiteY2" fmla="*/ 454608 h 605876"/>
                  <a:gd name="connsiteX3" fmla="*/ 460835 w 1915878"/>
                  <a:gd name="connsiteY3" fmla="*/ 605876 h 605876"/>
                  <a:gd name="connsiteX4" fmla="*/ 0 w 1915878"/>
                  <a:gd name="connsiteY4" fmla="*/ 0 h 605876"/>
                  <a:gd name="connsiteX0" fmla="*/ 0 w 1930518"/>
                  <a:gd name="connsiteY0" fmla="*/ 7320 h 601007"/>
                  <a:gd name="connsiteX1" fmla="*/ 1550107 w 1930518"/>
                  <a:gd name="connsiteY1" fmla="*/ 0 h 601007"/>
                  <a:gd name="connsiteX2" fmla="*/ 1930518 w 1930518"/>
                  <a:gd name="connsiteY2" fmla="*/ 449739 h 601007"/>
                  <a:gd name="connsiteX3" fmla="*/ 475475 w 1930518"/>
                  <a:gd name="connsiteY3" fmla="*/ 601007 h 601007"/>
                  <a:gd name="connsiteX4" fmla="*/ 0 w 1930518"/>
                  <a:gd name="connsiteY4" fmla="*/ 7320 h 601007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2038995"/>
                  <a:gd name="connsiteY0" fmla="*/ 7320 h 637608"/>
                  <a:gd name="connsiteX1" fmla="*/ 1550107 w 2038995"/>
                  <a:gd name="connsiteY1" fmla="*/ 0 h 637608"/>
                  <a:gd name="connsiteX2" fmla="*/ 2038995 w 2038995"/>
                  <a:gd name="connsiteY2" fmla="*/ 594912 h 637608"/>
                  <a:gd name="connsiteX3" fmla="*/ 505948 w 2038995"/>
                  <a:gd name="connsiteY3" fmla="*/ 637608 h 637608"/>
                  <a:gd name="connsiteX4" fmla="*/ 0 w 2038995"/>
                  <a:gd name="connsiteY4" fmla="*/ 7320 h 637608"/>
                  <a:gd name="connsiteX0" fmla="*/ 0 w 1920021"/>
                  <a:gd name="connsiteY0" fmla="*/ 150215 h 637608"/>
                  <a:gd name="connsiteX1" fmla="*/ 1431133 w 1920021"/>
                  <a:gd name="connsiteY1" fmla="*/ 0 h 637608"/>
                  <a:gd name="connsiteX2" fmla="*/ 1920021 w 1920021"/>
                  <a:gd name="connsiteY2" fmla="*/ 594912 h 637608"/>
                  <a:gd name="connsiteX3" fmla="*/ 386974 w 1920021"/>
                  <a:gd name="connsiteY3" fmla="*/ 637608 h 637608"/>
                  <a:gd name="connsiteX4" fmla="*/ 0 w 1920021"/>
                  <a:gd name="connsiteY4" fmla="*/ 150215 h 637608"/>
                  <a:gd name="connsiteX0" fmla="*/ 0 w 1920021"/>
                  <a:gd name="connsiteY0" fmla="*/ 37941 h 525334"/>
                  <a:gd name="connsiteX1" fmla="*/ 1524612 w 1920021"/>
                  <a:gd name="connsiteY1" fmla="*/ 0 h 525334"/>
                  <a:gd name="connsiteX2" fmla="*/ 1920021 w 1920021"/>
                  <a:gd name="connsiteY2" fmla="*/ 482638 h 525334"/>
                  <a:gd name="connsiteX3" fmla="*/ 386974 w 1920021"/>
                  <a:gd name="connsiteY3" fmla="*/ 525334 h 525334"/>
                  <a:gd name="connsiteX4" fmla="*/ 0 w 1920021"/>
                  <a:gd name="connsiteY4" fmla="*/ 37941 h 52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0021" h="525334">
                    <a:moveTo>
                      <a:pt x="0" y="37941"/>
                    </a:moveTo>
                    <a:lnTo>
                      <a:pt x="1524612" y="0"/>
                    </a:lnTo>
                    <a:lnTo>
                      <a:pt x="1920021" y="482638"/>
                    </a:lnTo>
                    <a:lnTo>
                      <a:pt x="386974" y="525334"/>
                    </a:lnTo>
                    <a:lnTo>
                      <a:pt x="0" y="3794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AC7CC">
                      <a:alpha val="0"/>
                    </a:srgbClr>
                  </a:gs>
                  <a:gs pos="94000">
                    <a:schemeClr val="tx1">
                      <a:lumMod val="65000"/>
                      <a:lumOff val="3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矩形 48"/>
              <p:cNvSpPr/>
              <p:nvPr/>
            </p:nvSpPr>
            <p:spPr>
              <a:xfrm rot="18586845">
                <a:off x="4303135" y="3413404"/>
                <a:ext cx="1903026" cy="486216"/>
              </a:xfrm>
              <a:custGeom>
                <a:avLst/>
                <a:gdLst>
                  <a:gd name="connsiteX0" fmla="*/ 0 w 1556201"/>
                  <a:gd name="connsiteY0" fmla="*/ 0 h 245909"/>
                  <a:gd name="connsiteX1" fmla="*/ 1556201 w 1556201"/>
                  <a:gd name="connsiteY1" fmla="*/ 0 h 245909"/>
                  <a:gd name="connsiteX2" fmla="*/ 1556201 w 1556201"/>
                  <a:gd name="connsiteY2" fmla="*/ 245909 h 245909"/>
                  <a:gd name="connsiteX3" fmla="*/ 0 w 1556201"/>
                  <a:gd name="connsiteY3" fmla="*/ 245909 h 245909"/>
                  <a:gd name="connsiteX4" fmla="*/ 0 w 1556201"/>
                  <a:gd name="connsiteY4" fmla="*/ 0 h 245909"/>
                  <a:gd name="connsiteX0" fmla="*/ 0 w 1915878"/>
                  <a:gd name="connsiteY0" fmla="*/ 0 h 454608"/>
                  <a:gd name="connsiteX1" fmla="*/ 1556201 w 1915878"/>
                  <a:gd name="connsiteY1" fmla="*/ 0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454608"/>
                  <a:gd name="connsiteX1" fmla="*/ 1535467 w 1915878"/>
                  <a:gd name="connsiteY1" fmla="*/ 4869 h 454608"/>
                  <a:gd name="connsiteX2" fmla="*/ 1915878 w 1915878"/>
                  <a:gd name="connsiteY2" fmla="*/ 454608 h 454608"/>
                  <a:gd name="connsiteX3" fmla="*/ 0 w 1915878"/>
                  <a:gd name="connsiteY3" fmla="*/ 245909 h 454608"/>
                  <a:gd name="connsiteX4" fmla="*/ 0 w 1915878"/>
                  <a:gd name="connsiteY4" fmla="*/ 0 h 454608"/>
                  <a:gd name="connsiteX0" fmla="*/ 0 w 1915878"/>
                  <a:gd name="connsiteY0" fmla="*/ 0 h 605876"/>
                  <a:gd name="connsiteX1" fmla="*/ 1535467 w 1915878"/>
                  <a:gd name="connsiteY1" fmla="*/ 4869 h 605876"/>
                  <a:gd name="connsiteX2" fmla="*/ 1915878 w 1915878"/>
                  <a:gd name="connsiteY2" fmla="*/ 454608 h 605876"/>
                  <a:gd name="connsiteX3" fmla="*/ 460835 w 1915878"/>
                  <a:gd name="connsiteY3" fmla="*/ 605876 h 605876"/>
                  <a:gd name="connsiteX4" fmla="*/ 0 w 1915878"/>
                  <a:gd name="connsiteY4" fmla="*/ 0 h 605876"/>
                  <a:gd name="connsiteX0" fmla="*/ 0 w 1930518"/>
                  <a:gd name="connsiteY0" fmla="*/ 7320 h 601007"/>
                  <a:gd name="connsiteX1" fmla="*/ 1550107 w 1930518"/>
                  <a:gd name="connsiteY1" fmla="*/ 0 h 601007"/>
                  <a:gd name="connsiteX2" fmla="*/ 1930518 w 1930518"/>
                  <a:gd name="connsiteY2" fmla="*/ 449739 h 601007"/>
                  <a:gd name="connsiteX3" fmla="*/ 475475 w 1930518"/>
                  <a:gd name="connsiteY3" fmla="*/ 601007 h 601007"/>
                  <a:gd name="connsiteX4" fmla="*/ 0 w 1930518"/>
                  <a:gd name="connsiteY4" fmla="*/ 7320 h 601007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1930518"/>
                  <a:gd name="connsiteY0" fmla="*/ 7320 h 637608"/>
                  <a:gd name="connsiteX1" fmla="*/ 1550107 w 1930518"/>
                  <a:gd name="connsiteY1" fmla="*/ 0 h 637608"/>
                  <a:gd name="connsiteX2" fmla="*/ 1930518 w 1930518"/>
                  <a:gd name="connsiteY2" fmla="*/ 449739 h 637608"/>
                  <a:gd name="connsiteX3" fmla="*/ 505948 w 1930518"/>
                  <a:gd name="connsiteY3" fmla="*/ 637608 h 637608"/>
                  <a:gd name="connsiteX4" fmla="*/ 0 w 1930518"/>
                  <a:gd name="connsiteY4" fmla="*/ 7320 h 637608"/>
                  <a:gd name="connsiteX0" fmla="*/ 0 w 2038995"/>
                  <a:gd name="connsiteY0" fmla="*/ 7320 h 637608"/>
                  <a:gd name="connsiteX1" fmla="*/ 1550107 w 2038995"/>
                  <a:gd name="connsiteY1" fmla="*/ 0 h 637608"/>
                  <a:gd name="connsiteX2" fmla="*/ 2038995 w 2038995"/>
                  <a:gd name="connsiteY2" fmla="*/ 594912 h 637608"/>
                  <a:gd name="connsiteX3" fmla="*/ 505948 w 2038995"/>
                  <a:gd name="connsiteY3" fmla="*/ 637608 h 637608"/>
                  <a:gd name="connsiteX4" fmla="*/ 0 w 2038995"/>
                  <a:gd name="connsiteY4" fmla="*/ 7320 h 637608"/>
                  <a:gd name="connsiteX0" fmla="*/ 0 w 2038995"/>
                  <a:gd name="connsiteY0" fmla="*/ 0 h 630288"/>
                  <a:gd name="connsiteX1" fmla="*/ 1601095 w 2038995"/>
                  <a:gd name="connsiteY1" fmla="*/ 53921 h 630288"/>
                  <a:gd name="connsiteX2" fmla="*/ 2038995 w 2038995"/>
                  <a:gd name="connsiteY2" fmla="*/ 587592 h 630288"/>
                  <a:gd name="connsiteX3" fmla="*/ 505948 w 2038995"/>
                  <a:gd name="connsiteY3" fmla="*/ 630288 h 630288"/>
                  <a:gd name="connsiteX4" fmla="*/ 0 w 2038995"/>
                  <a:gd name="connsiteY4" fmla="*/ 0 h 630288"/>
                  <a:gd name="connsiteX0" fmla="*/ 0 w 1869033"/>
                  <a:gd name="connsiteY0" fmla="*/ 150213 h 576367"/>
                  <a:gd name="connsiteX1" fmla="*/ 1431133 w 1869033"/>
                  <a:gd name="connsiteY1" fmla="*/ 0 h 576367"/>
                  <a:gd name="connsiteX2" fmla="*/ 1869033 w 1869033"/>
                  <a:gd name="connsiteY2" fmla="*/ 533671 h 576367"/>
                  <a:gd name="connsiteX3" fmla="*/ 335986 w 1869033"/>
                  <a:gd name="connsiteY3" fmla="*/ 576367 h 576367"/>
                  <a:gd name="connsiteX4" fmla="*/ 0 w 1869033"/>
                  <a:gd name="connsiteY4" fmla="*/ 150213 h 576367"/>
                  <a:gd name="connsiteX0" fmla="*/ 0 w 1903026"/>
                  <a:gd name="connsiteY0" fmla="*/ 109385 h 576367"/>
                  <a:gd name="connsiteX1" fmla="*/ 1465126 w 1903026"/>
                  <a:gd name="connsiteY1" fmla="*/ 0 h 576367"/>
                  <a:gd name="connsiteX2" fmla="*/ 1903026 w 1903026"/>
                  <a:gd name="connsiteY2" fmla="*/ 533671 h 576367"/>
                  <a:gd name="connsiteX3" fmla="*/ 369979 w 1903026"/>
                  <a:gd name="connsiteY3" fmla="*/ 576367 h 576367"/>
                  <a:gd name="connsiteX4" fmla="*/ 0 w 1903026"/>
                  <a:gd name="connsiteY4" fmla="*/ 109385 h 576367"/>
                  <a:gd name="connsiteX0" fmla="*/ 0 w 1903026"/>
                  <a:gd name="connsiteY0" fmla="*/ 48146 h 515128"/>
                  <a:gd name="connsiteX1" fmla="*/ 1516115 w 1903026"/>
                  <a:gd name="connsiteY1" fmla="*/ 0 h 515128"/>
                  <a:gd name="connsiteX2" fmla="*/ 1903026 w 1903026"/>
                  <a:gd name="connsiteY2" fmla="*/ 472432 h 515128"/>
                  <a:gd name="connsiteX3" fmla="*/ 369979 w 1903026"/>
                  <a:gd name="connsiteY3" fmla="*/ 515128 h 515128"/>
                  <a:gd name="connsiteX4" fmla="*/ 0 w 1903026"/>
                  <a:gd name="connsiteY4" fmla="*/ 48146 h 515128"/>
                  <a:gd name="connsiteX0" fmla="*/ 0 w 1903026"/>
                  <a:gd name="connsiteY0" fmla="*/ 19234 h 486216"/>
                  <a:gd name="connsiteX1" fmla="*/ 1522905 w 1903026"/>
                  <a:gd name="connsiteY1" fmla="*/ 0 h 486216"/>
                  <a:gd name="connsiteX2" fmla="*/ 1903026 w 1903026"/>
                  <a:gd name="connsiteY2" fmla="*/ 443520 h 486216"/>
                  <a:gd name="connsiteX3" fmla="*/ 369979 w 1903026"/>
                  <a:gd name="connsiteY3" fmla="*/ 486216 h 486216"/>
                  <a:gd name="connsiteX4" fmla="*/ 0 w 1903026"/>
                  <a:gd name="connsiteY4" fmla="*/ 19234 h 486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3026" h="486216">
                    <a:moveTo>
                      <a:pt x="0" y="19234"/>
                    </a:moveTo>
                    <a:lnTo>
                      <a:pt x="1522905" y="0"/>
                    </a:lnTo>
                    <a:lnTo>
                      <a:pt x="1903026" y="443520"/>
                    </a:lnTo>
                    <a:lnTo>
                      <a:pt x="369979" y="486216"/>
                    </a:lnTo>
                    <a:lnTo>
                      <a:pt x="0" y="192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5B400">
                      <a:alpha val="0"/>
                    </a:srgbClr>
                  </a:gs>
                  <a:gs pos="94000">
                    <a:schemeClr val="tx1">
                      <a:lumMod val="65000"/>
                      <a:lumOff val="3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0" name="组合 62"/>
              <p:cNvGrpSpPr/>
              <p:nvPr/>
            </p:nvGrpSpPr>
            <p:grpSpPr>
              <a:xfrm rot="2400000">
                <a:off x="5502018" y="-26083"/>
                <a:ext cx="829211" cy="7361991"/>
                <a:chOff x="5502018" y="-26083"/>
                <a:chExt cx="829211" cy="7361991"/>
              </a:xfrm>
            </p:grpSpPr>
            <p:grpSp>
              <p:nvGrpSpPr>
                <p:cNvPr id="71" name="组合 4"/>
                <p:cNvGrpSpPr/>
                <p:nvPr/>
              </p:nvGrpSpPr>
              <p:grpSpPr>
                <a:xfrm>
                  <a:off x="5502018" y="4642127"/>
                  <a:ext cx="829211" cy="2693781"/>
                  <a:chOff x="5262593" y="4456196"/>
                  <a:chExt cx="587315" cy="1857518"/>
                </a:xfrm>
              </p:grpSpPr>
              <p:sp>
                <p:nvSpPr>
                  <p:cNvPr id="106" name="矩形 105"/>
                  <p:cNvSpPr/>
                  <p:nvPr/>
                </p:nvSpPr>
                <p:spPr>
                  <a:xfrm flipV="1">
                    <a:off x="5267913" y="4509661"/>
                    <a:ext cx="175950" cy="1176751"/>
                  </a:xfrm>
                  <a:prstGeom prst="rect">
                    <a:avLst/>
                  </a:prstGeom>
                  <a:solidFill>
                    <a:srgbClr val="C0B7A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7" name="矩形 106"/>
                  <p:cNvSpPr/>
                  <p:nvPr/>
                </p:nvSpPr>
                <p:spPr>
                  <a:xfrm flipV="1">
                    <a:off x="5443711" y="4509659"/>
                    <a:ext cx="224035" cy="1176751"/>
                  </a:xfrm>
                  <a:prstGeom prst="rect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8" name="矩形 107"/>
                  <p:cNvSpPr/>
                  <p:nvPr/>
                </p:nvSpPr>
                <p:spPr>
                  <a:xfrm flipV="1">
                    <a:off x="5667594" y="4509661"/>
                    <a:ext cx="175950" cy="1176751"/>
                  </a:xfrm>
                  <a:prstGeom prst="rect">
                    <a:avLst/>
                  </a:prstGeom>
                  <a:solidFill>
                    <a:srgbClr val="8C7E66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09" name="组合 8"/>
                  <p:cNvGrpSpPr/>
                  <p:nvPr/>
                </p:nvGrpSpPr>
                <p:grpSpPr>
                  <a:xfrm>
                    <a:off x="5262593" y="5632227"/>
                    <a:ext cx="587315" cy="681487"/>
                    <a:chOff x="495667" y="2553066"/>
                    <a:chExt cx="2921000" cy="2319339"/>
                  </a:xfrm>
                </p:grpSpPr>
                <p:grpSp>
                  <p:nvGrpSpPr>
                    <p:cNvPr id="113" name="组合 12"/>
                    <p:cNvGrpSpPr/>
                    <p:nvPr/>
                  </p:nvGrpSpPr>
                  <p:grpSpPr>
                    <a:xfrm>
                      <a:off x="495667" y="2553066"/>
                      <a:ext cx="2921000" cy="2319339"/>
                      <a:chOff x="495667" y="2553066"/>
                      <a:chExt cx="2921000" cy="2319339"/>
                    </a:xfrm>
                  </p:grpSpPr>
                  <p:sp>
                    <p:nvSpPr>
                      <p:cNvPr id="119" name="Freeform 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5667" y="2557829"/>
                        <a:ext cx="2921000" cy="2308225"/>
                      </a:xfrm>
                      <a:custGeom>
                        <a:avLst/>
                        <a:gdLst>
                          <a:gd name="T0" fmla="*/ 664 w 776"/>
                          <a:gd name="T1" fmla="*/ 0 h 613"/>
                          <a:gd name="T2" fmla="*/ 776 w 776"/>
                          <a:gd name="T3" fmla="*/ 33 h 613"/>
                          <a:gd name="T4" fmla="*/ 388 w 776"/>
                          <a:gd name="T5" fmla="*/ 613 h 613"/>
                          <a:gd name="T6" fmla="*/ 0 w 776"/>
                          <a:gd name="T7" fmla="*/ 33 h 613"/>
                          <a:gd name="T8" fmla="*/ 112 w 776"/>
                          <a:gd name="T9" fmla="*/ 0 h 613"/>
                          <a:gd name="T10" fmla="*/ 230 w 776"/>
                          <a:gd name="T11" fmla="*/ 37 h 613"/>
                          <a:gd name="T12" fmla="*/ 388 w 776"/>
                          <a:gd name="T13" fmla="*/ 0 h 613"/>
                          <a:gd name="T14" fmla="*/ 546 w 776"/>
                          <a:gd name="T15" fmla="*/ 38 h 613"/>
                          <a:gd name="T16" fmla="*/ 664 w 776"/>
                          <a:gd name="T17" fmla="*/ 0 h 6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776" h="613">
                            <a:moveTo>
                              <a:pt x="664" y="0"/>
                            </a:moveTo>
                            <a:cubicBezTo>
                              <a:pt x="704" y="0"/>
                              <a:pt x="742" y="12"/>
                              <a:pt x="776" y="33"/>
                            </a:cubicBezTo>
                            <a:cubicBezTo>
                              <a:pt x="388" y="613"/>
                              <a:pt x="388" y="613"/>
                              <a:pt x="388" y="613"/>
                            </a:cubicBezTo>
                            <a:cubicBezTo>
                              <a:pt x="0" y="33"/>
                              <a:pt x="0" y="33"/>
                              <a:pt x="0" y="33"/>
                            </a:cubicBezTo>
                            <a:cubicBezTo>
                              <a:pt x="34" y="12"/>
                              <a:pt x="72" y="0"/>
                              <a:pt x="112" y="0"/>
                            </a:cubicBezTo>
                            <a:cubicBezTo>
                              <a:pt x="154" y="0"/>
                              <a:pt x="194" y="14"/>
                              <a:pt x="230" y="37"/>
                            </a:cubicBezTo>
                            <a:cubicBezTo>
                              <a:pt x="277" y="14"/>
                              <a:pt x="331" y="0"/>
                              <a:pt x="388" y="0"/>
                            </a:cubicBezTo>
                            <a:cubicBezTo>
                              <a:pt x="445" y="0"/>
                              <a:pt x="498" y="14"/>
                              <a:pt x="546" y="38"/>
                            </a:cubicBezTo>
                            <a:cubicBezTo>
                              <a:pt x="582" y="14"/>
                              <a:pt x="622" y="0"/>
                              <a:pt x="664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D7BF7D"/>
                          </a:gs>
                          <a:gs pos="100000">
                            <a:srgbClr val="F0DDA6"/>
                          </a:gs>
                        </a:gsLst>
                        <a:lin ang="162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0" name="Freeform 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1701" y="2553066"/>
                        <a:ext cx="1041400" cy="2312988"/>
                      </a:xfrm>
                      <a:custGeom>
                        <a:avLst/>
                        <a:gdLst>
                          <a:gd name="T0" fmla="*/ 0 w 277"/>
                          <a:gd name="T1" fmla="*/ 0 h 614"/>
                          <a:gd name="T2" fmla="*/ 1 w 277"/>
                          <a:gd name="T3" fmla="*/ 0 h 614"/>
                          <a:gd name="T4" fmla="*/ 119 w 277"/>
                          <a:gd name="T5" fmla="*/ 38 h 614"/>
                          <a:gd name="T6" fmla="*/ 188 w 277"/>
                          <a:gd name="T7" fmla="*/ 12 h 614"/>
                          <a:gd name="T8" fmla="*/ 277 w 277"/>
                          <a:gd name="T9" fmla="*/ 614 h 614"/>
                          <a:gd name="T10" fmla="*/ 0 w 277"/>
                          <a:gd name="T11" fmla="*/ 0 h 6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77" h="614">
                            <a:moveTo>
                              <a:pt x="0" y="0"/>
                            </a:moveTo>
                            <a:cubicBezTo>
                              <a:pt x="1" y="0"/>
                              <a:pt x="1" y="0"/>
                              <a:pt x="1" y="0"/>
                            </a:cubicBezTo>
                            <a:cubicBezTo>
                              <a:pt x="43" y="0"/>
                              <a:pt x="83" y="14"/>
                              <a:pt x="119" y="38"/>
                            </a:cubicBezTo>
                            <a:cubicBezTo>
                              <a:pt x="141" y="27"/>
                              <a:pt x="164" y="18"/>
                              <a:pt x="188" y="12"/>
                            </a:cubicBezTo>
                            <a:cubicBezTo>
                              <a:pt x="277" y="614"/>
                              <a:pt x="277" y="614"/>
                              <a:pt x="277" y="614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F8EECD">
                              <a:lumMod val="68000"/>
                              <a:lumOff val="32000"/>
                            </a:srgbClr>
                          </a:gs>
                          <a:gs pos="86000">
                            <a:srgbClr val="F0DDA6"/>
                          </a:gs>
                        </a:gsLst>
                        <a:lin ang="5400000" scaled="1"/>
                        <a:tileRect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1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76704" y="2608630"/>
                        <a:ext cx="779463" cy="2263775"/>
                      </a:xfrm>
                      <a:custGeom>
                        <a:avLst/>
                        <a:gdLst>
                          <a:gd name="T0" fmla="*/ 0 w 207"/>
                          <a:gd name="T1" fmla="*/ 0 h 601"/>
                          <a:gd name="T2" fmla="*/ 49 w 207"/>
                          <a:gd name="T3" fmla="*/ 25 h 601"/>
                          <a:gd name="T4" fmla="*/ 67 w 207"/>
                          <a:gd name="T5" fmla="*/ 16 h 601"/>
                          <a:gd name="T6" fmla="*/ 207 w 207"/>
                          <a:gd name="T7" fmla="*/ 601 h 601"/>
                          <a:gd name="T8" fmla="*/ 0 w 207"/>
                          <a:gd name="T9" fmla="*/ 0 h 6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7" h="601">
                            <a:moveTo>
                              <a:pt x="0" y="0"/>
                            </a:moveTo>
                            <a:cubicBezTo>
                              <a:pt x="17" y="6"/>
                              <a:pt x="33" y="14"/>
                              <a:pt x="49" y="25"/>
                            </a:cubicBezTo>
                            <a:cubicBezTo>
                              <a:pt x="55" y="22"/>
                              <a:pt x="61" y="19"/>
                              <a:pt x="67" y="16"/>
                            </a:cubicBezTo>
                            <a:cubicBezTo>
                              <a:pt x="207" y="601"/>
                              <a:pt x="207" y="601"/>
                              <a:pt x="207" y="601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FFFCDB">
                              <a:lumMod val="56000"/>
                              <a:lumOff val="44000"/>
                            </a:srgbClr>
                          </a:gs>
                          <a:gs pos="86000">
                            <a:srgbClr val="F0DDA6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22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38339" y="2557829"/>
                        <a:ext cx="1285875" cy="2309813"/>
                      </a:xfrm>
                      <a:custGeom>
                        <a:avLst/>
                        <a:gdLst>
                          <a:gd name="T0" fmla="*/ 277 w 342"/>
                          <a:gd name="T1" fmla="*/ 0 h 613"/>
                          <a:gd name="T2" fmla="*/ 342 w 342"/>
                          <a:gd name="T3" fmla="*/ 10 h 613"/>
                          <a:gd name="T4" fmla="*/ 0 w 342"/>
                          <a:gd name="T5" fmla="*/ 613 h 613"/>
                          <a:gd name="T6" fmla="*/ 140 w 342"/>
                          <a:gd name="T7" fmla="*/ 28 h 613"/>
                          <a:gd name="T8" fmla="*/ 158 w 342"/>
                          <a:gd name="T9" fmla="*/ 37 h 613"/>
                          <a:gd name="T10" fmla="*/ 277 w 342"/>
                          <a:gd name="T11" fmla="*/ 0 h 6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342" h="613">
                            <a:moveTo>
                              <a:pt x="277" y="0"/>
                            </a:moveTo>
                            <a:cubicBezTo>
                              <a:pt x="299" y="0"/>
                              <a:pt x="321" y="3"/>
                              <a:pt x="342" y="10"/>
                            </a:cubicBezTo>
                            <a:cubicBezTo>
                              <a:pt x="0" y="613"/>
                              <a:pt x="0" y="613"/>
                              <a:pt x="0" y="613"/>
                            </a:cubicBezTo>
                            <a:cubicBezTo>
                              <a:pt x="140" y="28"/>
                              <a:pt x="140" y="28"/>
                              <a:pt x="140" y="28"/>
                            </a:cubicBezTo>
                            <a:cubicBezTo>
                              <a:pt x="146" y="31"/>
                              <a:pt x="152" y="34"/>
                              <a:pt x="158" y="37"/>
                            </a:cubicBezTo>
                            <a:cubicBezTo>
                              <a:pt x="194" y="13"/>
                              <a:pt x="234" y="0"/>
                              <a:pt x="277" y="0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7BF7D">
                              <a:lumMod val="67000"/>
                            </a:srgbClr>
                          </a:gs>
                          <a:gs pos="100000">
                            <a:srgbClr val="F0DDA6"/>
                          </a:gs>
                        </a:gsLst>
                        <a:lin ang="5400000" scaled="1"/>
                        <a:tileRect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14" name="组合 13"/>
                    <p:cNvGrpSpPr/>
                    <p:nvPr/>
                  </p:nvGrpSpPr>
                  <p:grpSpPr>
                    <a:xfrm>
                      <a:off x="1572786" y="4210418"/>
                      <a:ext cx="766763" cy="661987"/>
                      <a:chOff x="5972176" y="3408363"/>
                      <a:chExt cx="766763" cy="661987"/>
                    </a:xfrm>
                  </p:grpSpPr>
                  <p:sp>
                    <p:nvSpPr>
                      <p:cNvPr id="115" name="Freeform 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72176" y="3408363"/>
                        <a:ext cx="766763" cy="652463"/>
                      </a:xfrm>
                      <a:custGeom>
                        <a:avLst/>
                        <a:gdLst>
                          <a:gd name="T0" fmla="*/ 204 w 204"/>
                          <a:gd name="T1" fmla="*/ 21 h 173"/>
                          <a:gd name="T2" fmla="*/ 102 w 204"/>
                          <a:gd name="T3" fmla="*/ 173 h 173"/>
                          <a:gd name="T4" fmla="*/ 0 w 204"/>
                          <a:gd name="T5" fmla="*/ 21 h 173"/>
                          <a:gd name="T6" fmla="*/ 102 w 204"/>
                          <a:gd name="T7" fmla="*/ 0 h 173"/>
                          <a:gd name="T8" fmla="*/ 204 w 204"/>
                          <a:gd name="T9" fmla="*/ 21 h 17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4" h="173">
                            <a:moveTo>
                              <a:pt x="204" y="21"/>
                            </a:moveTo>
                            <a:cubicBezTo>
                              <a:pt x="102" y="173"/>
                              <a:pt x="102" y="173"/>
                              <a:pt x="102" y="173"/>
                            </a:cubicBezTo>
                            <a:cubicBezTo>
                              <a:pt x="0" y="21"/>
                              <a:pt x="0" y="21"/>
                              <a:pt x="0" y="21"/>
                            </a:cubicBezTo>
                            <a:cubicBezTo>
                              <a:pt x="31" y="7"/>
                              <a:pt x="66" y="0"/>
                              <a:pt x="102" y="0"/>
                            </a:cubicBezTo>
                            <a:cubicBezTo>
                              <a:pt x="138" y="0"/>
                              <a:pt x="173" y="7"/>
                              <a:pt x="204" y="21"/>
                            </a:cubicBezTo>
                            <a:close/>
                          </a:path>
                        </a:pathLst>
                      </a:custGeom>
                      <a:solidFill>
                        <a:srgbClr val="312F2E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6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077744" y="3413126"/>
                        <a:ext cx="277813" cy="647700"/>
                      </a:xfrm>
                      <a:custGeom>
                        <a:avLst/>
                        <a:gdLst>
                          <a:gd name="T0" fmla="*/ 49 w 74"/>
                          <a:gd name="T1" fmla="*/ 0 h 172"/>
                          <a:gd name="T2" fmla="*/ 74 w 74"/>
                          <a:gd name="T3" fmla="*/ 172 h 172"/>
                          <a:gd name="T4" fmla="*/ 0 w 74"/>
                          <a:gd name="T5" fmla="*/ 9 h 172"/>
                          <a:gd name="T6" fmla="*/ 49 w 74"/>
                          <a:gd name="T7" fmla="*/ 0 h 17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74" h="172">
                            <a:moveTo>
                              <a:pt x="49" y="0"/>
                            </a:moveTo>
                            <a:cubicBezTo>
                              <a:pt x="74" y="172"/>
                              <a:pt x="74" y="172"/>
                              <a:pt x="74" y="172"/>
                            </a:cubicBezTo>
                            <a:cubicBezTo>
                              <a:pt x="0" y="9"/>
                              <a:pt x="0" y="9"/>
                              <a:pt x="0" y="9"/>
                            </a:cubicBezTo>
                            <a:cubicBezTo>
                              <a:pt x="16" y="5"/>
                              <a:pt x="32" y="2"/>
                              <a:pt x="49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727171"/>
                          </a:gs>
                          <a:gs pos="86000">
                            <a:srgbClr val="C9CACA">
                              <a:lumMod val="18000"/>
                            </a:srgb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7" name="Freeform 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38069" y="3413125"/>
                        <a:ext cx="217488" cy="642938"/>
                      </a:xfrm>
                      <a:custGeom>
                        <a:avLst/>
                        <a:gdLst>
                          <a:gd name="T0" fmla="*/ 17 w 58"/>
                          <a:gd name="T1" fmla="*/ 0 h 171"/>
                          <a:gd name="T2" fmla="*/ 58 w 58"/>
                          <a:gd name="T3" fmla="*/ 171 h 171"/>
                          <a:gd name="T4" fmla="*/ 0 w 58"/>
                          <a:gd name="T5" fmla="*/ 4 h 171"/>
                          <a:gd name="T6" fmla="*/ 17 w 58"/>
                          <a:gd name="T7" fmla="*/ 0 h 17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58" h="171">
                            <a:moveTo>
                              <a:pt x="17" y="0"/>
                            </a:moveTo>
                            <a:cubicBezTo>
                              <a:pt x="58" y="171"/>
                              <a:pt x="58" y="171"/>
                              <a:pt x="58" y="17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6" y="2"/>
                              <a:pt x="11" y="1"/>
                              <a:pt x="17" y="0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C9CACA"/>
                          </a:gs>
                          <a:gs pos="86000">
                            <a:srgbClr val="C9CACA">
                              <a:lumMod val="53000"/>
                            </a:srgb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18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55557" y="3429000"/>
                        <a:ext cx="338138" cy="641350"/>
                      </a:xfrm>
                      <a:custGeom>
                        <a:avLst/>
                        <a:gdLst>
                          <a:gd name="T0" fmla="*/ 90 w 90"/>
                          <a:gd name="T1" fmla="*/ 12 h 170"/>
                          <a:gd name="T2" fmla="*/ 0 w 90"/>
                          <a:gd name="T3" fmla="*/ 170 h 170"/>
                          <a:gd name="T4" fmla="*/ 41 w 90"/>
                          <a:gd name="T5" fmla="*/ 0 h 170"/>
                          <a:gd name="T6" fmla="*/ 90 w 90"/>
                          <a:gd name="T7" fmla="*/ 12 h 1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90" h="170">
                            <a:moveTo>
                              <a:pt x="90" y="12"/>
                            </a:moveTo>
                            <a:cubicBezTo>
                              <a:pt x="0" y="170"/>
                              <a:pt x="0" y="170"/>
                              <a:pt x="0" y="170"/>
                            </a:cubicBezTo>
                            <a:cubicBezTo>
                              <a:pt x="41" y="0"/>
                              <a:pt x="41" y="0"/>
                              <a:pt x="41" y="0"/>
                            </a:cubicBezTo>
                            <a:cubicBezTo>
                              <a:pt x="58" y="3"/>
                              <a:pt x="74" y="7"/>
                              <a:pt x="90" y="12"/>
                            </a:cubicBezTo>
                            <a:close/>
                          </a:path>
                        </a:pathLst>
                      </a:custGeom>
                      <a:solidFill>
                        <a:srgbClr val="000000">
                          <a:alpha val="4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10" name="组合 9"/>
                  <p:cNvGrpSpPr/>
                  <p:nvPr/>
                </p:nvGrpSpPr>
                <p:grpSpPr>
                  <a:xfrm>
                    <a:off x="5267912" y="4456196"/>
                    <a:ext cx="575632" cy="144000"/>
                    <a:chOff x="2615013" y="3846488"/>
                    <a:chExt cx="824434" cy="180000"/>
                  </a:xfrm>
                </p:grpSpPr>
                <p:sp>
                  <p:nvSpPr>
                    <p:cNvPr id="111" name="椭圆 10"/>
                    <p:cNvSpPr/>
                    <p:nvPr/>
                  </p:nvSpPr>
                  <p:spPr>
                    <a:xfrm>
                      <a:off x="2615013" y="3846488"/>
                      <a:ext cx="824434" cy="180000"/>
                    </a:xfrm>
                    <a:prstGeom prst="ellipse">
                      <a:avLst/>
                    </a:prstGeom>
                    <a:solidFill>
                      <a:srgbClr val="F0DD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椭圆 11"/>
                    <p:cNvSpPr/>
                    <p:nvPr/>
                  </p:nvSpPr>
                  <p:spPr>
                    <a:xfrm>
                      <a:off x="2835905" y="3879158"/>
                      <a:ext cx="382650" cy="83545"/>
                    </a:xfrm>
                    <a:prstGeom prst="ellipse">
                      <a:avLst/>
                    </a:prstGeom>
                    <a:solidFill>
                      <a:srgbClr val="A99D8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2" name="组合 22"/>
                <p:cNvGrpSpPr/>
                <p:nvPr/>
              </p:nvGrpSpPr>
              <p:grpSpPr>
                <a:xfrm>
                  <a:off x="5509449" y="3086149"/>
                  <a:ext cx="814350" cy="1779532"/>
                  <a:chOff x="5267655" y="3200298"/>
                  <a:chExt cx="576789" cy="1227092"/>
                </a:xfrm>
              </p:grpSpPr>
              <p:sp>
                <p:nvSpPr>
                  <p:cNvPr id="96" name="矩形 95"/>
                  <p:cNvSpPr/>
                  <p:nvPr/>
                </p:nvSpPr>
                <p:spPr>
                  <a:xfrm flipV="1">
                    <a:off x="5267655" y="3272298"/>
                    <a:ext cx="175950" cy="1080000"/>
                  </a:xfrm>
                  <a:prstGeom prst="rect">
                    <a:avLst/>
                  </a:prstGeom>
                  <a:solidFill>
                    <a:srgbClr val="FFC82D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矩形 96"/>
                  <p:cNvSpPr/>
                  <p:nvPr/>
                </p:nvSpPr>
                <p:spPr>
                  <a:xfrm flipV="1">
                    <a:off x="5443453" y="3272298"/>
                    <a:ext cx="224035" cy="1080000"/>
                  </a:xfrm>
                  <a:prstGeom prst="rect">
                    <a:avLst/>
                  </a:prstGeom>
                  <a:solidFill>
                    <a:srgbClr val="F5B4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矩形 97"/>
                  <p:cNvSpPr/>
                  <p:nvPr/>
                </p:nvSpPr>
                <p:spPr>
                  <a:xfrm flipV="1">
                    <a:off x="5667337" y="3272298"/>
                    <a:ext cx="175950" cy="1080000"/>
                  </a:xfrm>
                  <a:prstGeom prst="rect">
                    <a:avLst/>
                  </a:prstGeom>
                  <a:solidFill>
                    <a:srgbClr val="B485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99" name="组合 26"/>
                  <p:cNvGrpSpPr/>
                  <p:nvPr/>
                </p:nvGrpSpPr>
                <p:grpSpPr>
                  <a:xfrm>
                    <a:off x="5268812" y="3200298"/>
                    <a:ext cx="575632" cy="144000"/>
                    <a:chOff x="2615013" y="3962398"/>
                    <a:chExt cx="824434" cy="180000"/>
                  </a:xfrm>
                </p:grpSpPr>
                <p:sp>
                  <p:nvSpPr>
                    <p:cNvPr id="104" name="椭圆 31"/>
                    <p:cNvSpPr/>
                    <p:nvPr/>
                  </p:nvSpPr>
                  <p:spPr>
                    <a:xfrm>
                      <a:off x="2615013" y="3962398"/>
                      <a:ext cx="824434" cy="180000"/>
                    </a:xfrm>
                    <a:prstGeom prst="ellipse">
                      <a:avLst/>
                    </a:prstGeom>
                    <a:solidFill>
                      <a:srgbClr val="F0DD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5" name="椭圆 32"/>
                    <p:cNvSpPr/>
                    <p:nvPr/>
                  </p:nvSpPr>
                  <p:spPr>
                    <a:xfrm>
                      <a:off x="2835905" y="3995066"/>
                      <a:ext cx="382650" cy="83545"/>
                    </a:xfrm>
                    <a:prstGeom prst="ellipse">
                      <a:avLst/>
                    </a:prstGeom>
                    <a:solidFill>
                      <a:srgbClr val="A99D8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组合 27"/>
                  <p:cNvGrpSpPr/>
                  <p:nvPr/>
                </p:nvGrpSpPr>
                <p:grpSpPr>
                  <a:xfrm rot="16200000">
                    <a:off x="5482662" y="4069162"/>
                    <a:ext cx="144000" cy="572456"/>
                    <a:chOff x="5084397" y="3507435"/>
                    <a:chExt cx="144000" cy="819886"/>
                  </a:xfrm>
                </p:grpSpPr>
                <p:sp>
                  <p:nvSpPr>
                    <p:cNvPr id="101" name="任意多边形 28"/>
                    <p:cNvSpPr/>
                    <p:nvPr/>
                  </p:nvSpPr>
                  <p:spPr>
                    <a:xfrm rot="5400000" flipV="1">
                      <a:off x="5030505" y="3566984"/>
                      <a:ext cx="251784" cy="132685"/>
                    </a:xfrm>
                    <a:custGeom>
                      <a:avLst/>
                      <a:gdLst>
                        <a:gd name="connsiteX0" fmla="*/ 0 w 251783"/>
                        <a:gd name="connsiteY0" fmla="*/ 66342 h 132685"/>
                        <a:gd name="connsiteX1" fmla="*/ 0 w 251783"/>
                        <a:gd name="connsiteY1" fmla="*/ 66344 h 132685"/>
                        <a:gd name="connsiteX2" fmla="*/ 8374 w 251783"/>
                        <a:gd name="connsiteY2" fmla="*/ 80853 h 132685"/>
                        <a:gd name="connsiteX3" fmla="*/ 251763 w 251783"/>
                        <a:gd name="connsiteY3" fmla="*/ 132685 h 132685"/>
                        <a:gd name="connsiteX4" fmla="*/ 251783 w 251783"/>
                        <a:gd name="connsiteY4" fmla="*/ 132685 h 132685"/>
                        <a:gd name="connsiteX5" fmla="*/ 251783 w 251783"/>
                        <a:gd name="connsiteY5" fmla="*/ 0 h 132685"/>
                        <a:gd name="connsiteX6" fmla="*/ 251763 w 251783"/>
                        <a:gd name="connsiteY6" fmla="*/ 1 h 132685"/>
                        <a:gd name="connsiteX7" fmla="*/ 8374 w 251783"/>
                        <a:gd name="connsiteY7" fmla="*/ 51832 h 13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1783" h="132685">
                          <a:moveTo>
                            <a:pt x="0" y="66342"/>
                          </a:moveTo>
                          <a:lnTo>
                            <a:pt x="0" y="66344"/>
                          </a:lnTo>
                          <a:lnTo>
                            <a:pt x="8374" y="80853"/>
                          </a:lnTo>
                          <a:cubicBezTo>
                            <a:pt x="35830" y="104289"/>
                            <a:pt x="128471" y="123576"/>
                            <a:pt x="251763" y="132685"/>
                          </a:cubicBezTo>
                          <a:lnTo>
                            <a:pt x="251783" y="132685"/>
                          </a:lnTo>
                          <a:lnTo>
                            <a:pt x="251783" y="0"/>
                          </a:lnTo>
                          <a:lnTo>
                            <a:pt x="251763" y="1"/>
                          </a:lnTo>
                          <a:cubicBezTo>
                            <a:pt x="128471" y="9109"/>
                            <a:pt x="35830" y="28397"/>
                            <a:pt x="8374" y="51832"/>
                          </a:cubicBezTo>
                          <a:close/>
                        </a:path>
                      </a:pathLst>
                    </a:custGeom>
                    <a:solidFill>
                      <a:srgbClr val="FFC82D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02" name="任意多边形 29"/>
                    <p:cNvSpPr/>
                    <p:nvPr/>
                  </p:nvSpPr>
                  <p:spPr>
                    <a:xfrm rot="5400000" flipV="1">
                      <a:off x="4995962" y="3843108"/>
                      <a:ext cx="320869" cy="144000"/>
                    </a:xfrm>
                    <a:custGeom>
                      <a:avLst/>
                      <a:gdLst>
                        <a:gd name="connsiteX0" fmla="*/ 0 w 320868"/>
                        <a:gd name="connsiteY0" fmla="*/ 5658 h 144000"/>
                        <a:gd name="connsiteX1" fmla="*/ 0 w 320868"/>
                        <a:gd name="connsiteY1" fmla="*/ 138343 h 144000"/>
                        <a:gd name="connsiteX2" fmla="*/ 160434 w 320868"/>
                        <a:gd name="connsiteY2" fmla="*/ 144000 h 144000"/>
                        <a:gd name="connsiteX3" fmla="*/ 320868 w 320868"/>
                        <a:gd name="connsiteY3" fmla="*/ 138343 h 144000"/>
                        <a:gd name="connsiteX4" fmla="*/ 320868 w 320868"/>
                        <a:gd name="connsiteY4" fmla="*/ 5658 h 144000"/>
                        <a:gd name="connsiteX5" fmla="*/ 160434 w 320868"/>
                        <a:gd name="connsiteY5" fmla="*/ 0 h 14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0868" h="144000">
                          <a:moveTo>
                            <a:pt x="0" y="5658"/>
                          </a:moveTo>
                          <a:lnTo>
                            <a:pt x="0" y="138343"/>
                          </a:lnTo>
                          <a:lnTo>
                            <a:pt x="160434" y="144000"/>
                          </a:lnTo>
                          <a:lnTo>
                            <a:pt x="320868" y="138343"/>
                          </a:lnTo>
                          <a:lnTo>
                            <a:pt x="320868" y="5658"/>
                          </a:lnTo>
                          <a:lnTo>
                            <a:pt x="160434" y="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03" name="任意多边形 30"/>
                    <p:cNvSpPr/>
                    <p:nvPr/>
                  </p:nvSpPr>
                  <p:spPr>
                    <a:xfrm rot="5400000" flipV="1">
                      <a:off x="5030506" y="4135086"/>
                      <a:ext cx="251784" cy="132685"/>
                    </a:xfrm>
                    <a:custGeom>
                      <a:avLst/>
                      <a:gdLst>
                        <a:gd name="connsiteX0" fmla="*/ 0 w 251783"/>
                        <a:gd name="connsiteY0" fmla="*/ 0 h 132685"/>
                        <a:gd name="connsiteX1" fmla="*/ 0 w 251783"/>
                        <a:gd name="connsiteY1" fmla="*/ 132685 h 132685"/>
                        <a:gd name="connsiteX2" fmla="*/ 20 w 251783"/>
                        <a:gd name="connsiteY2" fmla="*/ 132685 h 132685"/>
                        <a:gd name="connsiteX3" fmla="*/ 243409 w 251783"/>
                        <a:gd name="connsiteY3" fmla="*/ 80853 h 132685"/>
                        <a:gd name="connsiteX4" fmla="*/ 251783 w 251783"/>
                        <a:gd name="connsiteY4" fmla="*/ 66344 h 132685"/>
                        <a:gd name="connsiteX5" fmla="*/ 251783 w 251783"/>
                        <a:gd name="connsiteY5" fmla="*/ 66342 h 132685"/>
                        <a:gd name="connsiteX6" fmla="*/ 243409 w 251783"/>
                        <a:gd name="connsiteY6" fmla="*/ 51832 h 132685"/>
                        <a:gd name="connsiteX7" fmla="*/ 20 w 251783"/>
                        <a:gd name="connsiteY7" fmla="*/ 1 h 13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1783" h="132685">
                          <a:moveTo>
                            <a:pt x="0" y="0"/>
                          </a:moveTo>
                          <a:lnTo>
                            <a:pt x="0" y="132685"/>
                          </a:lnTo>
                          <a:lnTo>
                            <a:pt x="20" y="132685"/>
                          </a:lnTo>
                          <a:cubicBezTo>
                            <a:pt x="123312" y="123576"/>
                            <a:pt x="215953" y="104289"/>
                            <a:pt x="243409" y="80853"/>
                          </a:cubicBezTo>
                          <a:lnTo>
                            <a:pt x="251783" y="66344"/>
                          </a:lnTo>
                          <a:lnTo>
                            <a:pt x="251783" y="66342"/>
                          </a:lnTo>
                          <a:lnTo>
                            <a:pt x="243409" y="51832"/>
                          </a:lnTo>
                          <a:cubicBezTo>
                            <a:pt x="215953" y="28397"/>
                            <a:pt x="123312" y="9109"/>
                            <a:pt x="20" y="1"/>
                          </a:cubicBezTo>
                          <a:close/>
                        </a:path>
                      </a:pathLst>
                    </a:custGeom>
                    <a:solidFill>
                      <a:srgbClr val="B4850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3" name="组合 33"/>
                <p:cNvGrpSpPr/>
                <p:nvPr/>
              </p:nvGrpSpPr>
              <p:grpSpPr>
                <a:xfrm flipH="1">
                  <a:off x="5510124" y="1544588"/>
                  <a:ext cx="813003" cy="1778563"/>
                  <a:chOff x="5269419" y="1825742"/>
                  <a:chExt cx="575835" cy="1226424"/>
                </a:xfrm>
              </p:grpSpPr>
              <p:sp>
                <p:nvSpPr>
                  <p:cNvPr id="86" name="矩形 85"/>
                  <p:cNvSpPr/>
                  <p:nvPr/>
                </p:nvSpPr>
                <p:spPr>
                  <a:xfrm flipH="1" flipV="1">
                    <a:off x="5669304" y="1897742"/>
                    <a:ext cx="175950" cy="1080000"/>
                  </a:xfrm>
                  <a:prstGeom prst="rect">
                    <a:avLst/>
                  </a:prstGeom>
                  <a:solidFill>
                    <a:srgbClr val="FF9789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" name="矩形 86"/>
                  <p:cNvSpPr/>
                  <p:nvPr/>
                </p:nvSpPr>
                <p:spPr>
                  <a:xfrm flipH="1" flipV="1">
                    <a:off x="5445421" y="1897743"/>
                    <a:ext cx="224035" cy="1080000"/>
                  </a:xfrm>
                  <a:prstGeom prst="rect">
                    <a:avLst/>
                  </a:prstGeom>
                  <a:solidFill>
                    <a:srgbClr val="E9655D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矩形 87"/>
                  <p:cNvSpPr/>
                  <p:nvPr/>
                </p:nvSpPr>
                <p:spPr>
                  <a:xfrm flipH="1" flipV="1">
                    <a:off x="5269622" y="1897742"/>
                    <a:ext cx="175950" cy="1080000"/>
                  </a:xfrm>
                  <a:prstGeom prst="rect">
                    <a:avLst/>
                  </a:prstGeom>
                  <a:solidFill>
                    <a:srgbClr val="E5453D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89" name="组合 37"/>
                  <p:cNvGrpSpPr/>
                  <p:nvPr/>
                </p:nvGrpSpPr>
                <p:grpSpPr>
                  <a:xfrm flipH="1">
                    <a:off x="5269419" y="1825742"/>
                    <a:ext cx="575632" cy="144000"/>
                    <a:chOff x="2615013" y="3962398"/>
                    <a:chExt cx="824434" cy="180000"/>
                  </a:xfrm>
                </p:grpSpPr>
                <p:sp>
                  <p:nvSpPr>
                    <p:cNvPr id="94" name="椭圆 42"/>
                    <p:cNvSpPr/>
                    <p:nvPr/>
                  </p:nvSpPr>
                  <p:spPr>
                    <a:xfrm>
                      <a:off x="2615013" y="3962398"/>
                      <a:ext cx="824434" cy="180000"/>
                    </a:xfrm>
                    <a:prstGeom prst="ellipse">
                      <a:avLst/>
                    </a:prstGeom>
                    <a:solidFill>
                      <a:srgbClr val="F0DD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5" name="椭圆 43"/>
                    <p:cNvSpPr/>
                    <p:nvPr/>
                  </p:nvSpPr>
                  <p:spPr>
                    <a:xfrm>
                      <a:off x="2835905" y="3995066"/>
                      <a:ext cx="382650" cy="83545"/>
                    </a:xfrm>
                    <a:prstGeom prst="ellipse">
                      <a:avLst/>
                    </a:prstGeom>
                    <a:solidFill>
                      <a:srgbClr val="A99D8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0" name="组合 38"/>
                  <p:cNvGrpSpPr/>
                  <p:nvPr/>
                </p:nvGrpSpPr>
                <p:grpSpPr>
                  <a:xfrm rot="5400000" flipH="1">
                    <a:off x="5485277" y="2694731"/>
                    <a:ext cx="144000" cy="570869"/>
                    <a:chOff x="5897341" y="274559"/>
                    <a:chExt cx="144000" cy="817611"/>
                  </a:xfrm>
                </p:grpSpPr>
                <p:sp>
                  <p:nvSpPr>
                    <p:cNvPr id="91" name="任意多边形 39"/>
                    <p:cNvSpPr/>
                    <p:nvPr/>
                  </p:nvSpPr>
                  <p:spPr>
                    <a:xfrm rot="5400000" flipV="1">
                      <a:off x="5843449" y="334108"/>
                      <a:ext cx="251783" cy="132685"/>
                    </a:xfrm>
                    <a:custGeom>
                      <a:avLst/>
                      <a:gdLst>
                        <a:gd name="connsiteX0" fmla="*/ 0 w 251783"/>
                        <a:gd name="connsiteY0" fmla="*/ 66342 h 132685"/>
                        <a:gd name="connsiteX1" fmla="*/ 0 w 251783"/>
                        <a:gd name="connsiteY1" fmla="*/ 66344 h 132685"/>
                        <a:gd name="connsiteX2" fmla="*/ 8374 w 251783"/>
                        <a:gd name="connsiteY2" fmla="*/ 80853 h 132685"/>
                        <a:gd name="connsiteX3" fmla="*/ 251763 w 251783"/>
                        <a:gd name="connsiteY3" fmla="*/ 132685 h 132685"/>
                        <a:gd name="connsiteX4" fmla="*/ 251783 w 251783"/>
                        <a:gd name="connsiteY4" fmla="*/ 132685 h 132685"/>
                        <a:gd name="connsiteX5" fmla="*/ 251783 w 251783"/>
                        <a:gd name="connsiteY5" fmla="*/ 0 h 132685"/>
                        <a:gd name="connsiteX6" fmla="*/ 251763 w 251783"/>
                        <a:gd name="connsiteY6" fmla="*/ 1 h 132685"/>
                        <a:gd name="connsiteX7" fmla="*/ 8374 w 251783"/>
                        <a:gd name="connsiteY7" fmla="*/ 51832 h 13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1783" h="132685">
                          <a:moveTo>
                            <a:pt x="0" y="66342"/>
                          </a:moveTo>
                          <a:lnTo>
                            <a:pt x="0" y="66344"/>
                          </a:lnTo>
                          <a:lnTo>
                            <a:pt x="8374" y="80853"/>
                          </a:lnTo>
                          <a:cubicBezTo>
                            <a:pt x="35830" y="104289"/>
                            <a:pt x="128471" y="123576"/>
                            <a:pt x="251763" y="132685"/>
                          </a:cubicBezTo>
                          <a:lnTo>
                            <a:pt x="251783" y="132685"/>
                          </a:lnTo>
                          <a:lnTo>
                            <a:pt x="251783" y="0"/>
                          </a:lnTo>
                          <a:lnTo>
                            <a:pt x="251763" y="1"/>
                          </a:lnTo>
                          <a:cubicBezTo>
                            <a:pt x="128471" y="9109"/>
                            <a:pt x="35830" y="28397"/>
                            <a:pt x="8374" y="51832"/>
                          </a:cubicBezTo>
                          <a:close/>
                        </a:path>
                      </a:pathLst>
                    </a:custGeom>
                    <a:solidFill>
                      <a:srgbClr val="FF9789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" name="任意多边形 40"/>
                    <p:cNvSpPr/>
                    <p:nvPr/>
                  </p:nvSpPr>
                  <p:spPr>
                    <a:xfrm rot="5400000" flipV="1">
                      <a:off x="5808907" y="607953"/>
                      <a:ext cx="320868" cy="144000"/>
                    </a:xfrm>
                    <a:custGeom>
                      <a:avLst/>
                      <a:gdLst>
                        <a:gd name="connsiteX0" fmla="*/ 0 w 320868"/>
                        <a:gd name="connsiteY0" fmla="*/ 5658 h 144000"/>
                        <a:gd name="connsiteX1" fmla="*/ 0 w 320868"/>
                        <a:gd name="connsiteY1" fmla="*/ 138343 h 144000"/>
                        <a:gd name="connsiteX2" fmla="*/ 160434 w 320868"/>
                        <a:gd name="connsiteY2" fmla="*/ 144000 h 144000"/>
                        <a:gd name="connsiteX3" fmla="*/ 320868 w 320868"/>
                        <a:gd name="connsiteY3" fmla="*/ 138343 h 144000"/>
                        <a:gd name="connsiteX4" fmla="*/ 320868 w 320868"/>
                        <a:gd name="connsiteY4" fmla="*/ 5658 h 144000"/>
                        <a:gd name="connsiteX5" fmla="*/ 160434 w 320868"/>
                        <a:gd name="connsiteY5" fmla="*/ 0 h 14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0868" h="144000">
                          <a:moveTo>
                            <a:pt x="0" y="5658"/>
                          </a:moveTo>
                          <a:lnTo>
                            <a:pt x="0" y="138343"/>
                          </a:lnTo>
                          <a:lnTo>
                            <a:pt x="160434" y="144000"/>
                          </a:lnTo>
                          <a:lnTo>
                            <a:pt x="320868" y="138343"/>
                          </a:lnTo>
                          <a:lnTo>
                            <a:pt x="320868" y="5658"/>
                          </a:lnTo>
                          <a:lnTo>
                            <a:pt x="160434" y="0"/>
                          </a:lnTo>
                          <a:close/>
                        </a:path>
                      </a:pathLst>
                    </a:custGeom>
                    <a:solidFill>
                      <a:srgbClr val="E9655D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" name="任意多边形 41"/>
                    <p:cNvSpPr/>
                    <p:nvPr/>
                  </p:nvSpPr>
                  <p:spPr>
                    <a:xfrm rot="5400000" flipV="1">
                      <a:off x="5843449" y="899936"/>
                      <a:ext cx="251783" cy="132685"/>
                    </a:xfrm>
                    <a:custGeom>
                      <a:avLst/>
                      <a:gdLst>
                        <a:gd name="connsiteX0" fmla="*/ 0 w 251783"/>
                        <a:gd name="connsiteY0" fmla="*/ 0 h 132685"/>
                        <a:gd name="connsiteX1" fmla="*/ 0 w 251783"/>
                        <a:gd name="connsiteY1" fmla="*/ 132685 h 132685"/>
                        <a:gd name="connsiteX2" fmla="*/ 20 w 251783"/>
                        <a:gd name="connsiteY2" fmla="*/ 132685 h 132685"/>
                        <a:gd name="connsiteX3" fmla="*/ 243409 w 251783"/>
                        <a:gd name="connsiteY3" fmla="*/ 80853 h 132685"/>
                        <a:gd name="connsiteX4" fmla="*/ 251783 w 251783"/>
                        <a:gd name="connsiteY4" fmla="*/ 66344 h 132685"/>
                        <a:gd name="connsiteX5" fmla="*/ 251783 w 251783"/>
                        <a:gd name="connsiteY5" fmla="*/ 66342 h 132685"/>
                        <a:gd name="connsiteX6" fmla="*/ 243409 w 251783"/>
                        <a:gd name="connsiteY6" fmla="*/ 51832 h 132685"/>
                        <a:gd name="connsiteX7" fmla="*/ 20 w 251783"/>
                        <a:gd name="connsiteY7" fmla="*/ 1 h 13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1783" h="132685">
                          <a:moveTo>
                            <a:pt x="0" y="0"/>
                          </a:moveTo>
                          <a:lnTo>
                            <a:pt x="0" y="132685"/>
                          </a:lnTo>
                          <a:lnTo>
                            <a:pt x="20" y="132685"/>
                          </a:lnTo>
                          <a:cubicBezTo>
                            <a:pt x="123312" y="123576"/>
                            <a:pt x="215953" y="104289"/>
                            <a:pt x="243409" y="80853"/>
                          </a:cubicBezTo>
                          <a:lnTo>
                            <a:pt x="251783" y="66344"/>
                          </a:lnTo>
                          <a:lnTo>
                            <a:pt x="251783" y="66342"/>
                          </a:lnTo>
                          <a:lnTo>
                            <a:pt x="243409" y="51832"/>
                          </a:lnTo>
                          <a:cubicBezTo>
                            <a:pt x="215953" y="28397"/>
                            <a:pt x="123312" y="9109"/>
                            <a:pt x="20" y="1"/>
                          </a:cubicBezTo>
                          <a:close/>
                        </a:path>
                      </a:pathLst>
                    </a:custGeom>
                    <a:solidFill>
                      <a:srgbClr val="E5453D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4" name="组合 44"/>
                <p:cNvGrpSpPr/>
                <p:nvPr/>
              </p:nvGrpSpPr>
              <p:grpSpPr>
                <a:xfrm flipH="1">
                  <a:off x="5508880" y="-26083"/>
                  <a:ext cx="815495" cy="1786949"/>
                  <a:chOff x="5262018" y="556300"/>
                  <a:chExt cx="577600" cy="1232207"/>
                </a:xfrm>
              </p:grpSpPr>
              <p:grpSp>
                <p:nvGrpSpPr>
                  <p:cNvPr id="75" name="组合 45"/>
                  <p:cNvGrpSpPr/>
                  <p:nvPr/>
                </p:nvGrpSpPr>
                <p:grpSpPr>
                  <a:xfrm>
                    <a:off x="5263730" y="556300"/>
                    <a:ext cx="575888" cy="1152000"/>
                    <a:chOff x="5263730" y="556300"/>
                    <a:chExt cx="575888" cy="1152000"/>
                  </a:xfrm>
                </p:grpSpPr>
                <p:sp>
                  <p:nvSpPr>
                    <p:cNvPr id="80" name="矩形 79"/>
                    <p:cNvSpPr/>
                    <p:nvPr/>
                  </p:nvSpPr>
                  <p:spPr>
                    <a:xfrm flipH="1" flipV="1">
                      <a:off x="5663412" y="628300"/>
                      <a:ext cx="175950" cy="1080000"/>
                    </a:xfrm>
                    <a:prstGeom prst="rect">
                      <a:avLst/>
                    </a:prstGeom>
                    <a:solidFill>
                      <a:srgbClr val="B0D9DC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1" name="矩形 80"/>
                    <p:cNvSpPr/>
                    <p:nvPr/>
                  </p:nvSpPr>
                  <p:spPr>
                    <a:xfrm flipH="1" flipV="1">
                      <a:off x="5439529" y="628300"/>
                      <a:ext cx="224035" cy="1080000"/>
                    </a:xfrm>
                    <a:prstGeom prst="rect">
                      <a:avLst/>
                    </a:prstGeom>
                    <a:solidFill>
                      <a:srgbClr val="8AC7CC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2" name="矩形 81"/>
                    <p:cNvSpPr/>
                    <p:nvPr/>
                  </p:nvSpPr>
                  <p:spPr>
                    <a:xfrm flipH="1" flipV="1">
                      <a:off x="5263730" y="628300"/>
                      <a:ext cx="175950" cy="1080000"/>
                    </a:xfrm>
                    <a:prstGeom prst="rect">
                      <a:avLst/>
                    </a:prstGeom>
                    <a:solidFill>
                      <a:srgbClr val="4BA4AB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grpSp>
                  <p:nvGrpSpPr>
                    <p:cNvPr id="83" name="组合 53"/>
                    <p:cNvGrpSpPr/>
                    <p:nvPr/>
                  </p:nvGrpSpPr>
                  <p:grpSpPr>
                    <a:xfrm flipH="1">
                      <a:off x="5263986" y="556300"/>
                      <a:ext cx="575632" cy="144000"/>
                      <a:chOff x="2615013" y="3962398"/>
                      <a:chExt cx="824434" cy="180000"/>
                    </a:xfrm>
                  </p:grpSpPr>
                  <p:sp>
                    <p:nvSpPr>
                      <p:cNvPr id="84" name="椭圆 54"/>
                      <p:cNvSpPr/>
                      <p:nvPr/>
                    </p:nvSpPr>
                    <p:spPr>
                      <a:xfrm>
                        <a:off x="2615013" y="3962398"/>
                        <a:ext cx="824434" cy="180000"/>
                      </a:xfrm>
                      <a:prstGeom prst="ellipse">
                        <a:avLst/>
                      </a:prstGeom>
                      <a:solidFill>
                        <a:srgbClr val="F0DDA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85" name="椭圆 55"/>
                      <p:cNvSpPr/>
                      <p:nvPr/>
                    </p:nvSpPr>
                    <p:spPr>
                      <a:xfrm>
                        <a:off x="2835905" y="3995060"/>
                        <a:ext cx="382650" cy="83545"/>
                      </a:xfrm>
                      <a:prstGeom prst="ellipse">
                        <a:avLst/>
                      </a:prstGeom>
                      <a:solidFill>
                        <a:srgbClr val="A99D8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76" name="组合 46"/>
                  <p:cNvGrpSpPr/>
                  <p:nvPr/>
                </p:nvGrpSpPr>
                <p:grpSpPr>
                  <a:xfrm rot="5400000" flipH="1">
                    <a:off x="5477834" y="1428691"/>
                    <a:ext cx="144000" cy="575632"/>
                    <a:chOff x="5527571" y="2362662"/>
                    <a:chExt cx="144000" cy="824433"/>
                  </a:xfrm>
                </p:grpSpPr>
                <p:sp>
                  <p:nvSpPr>
                    <p:cNvPr id="77" name="任意多边形 47"/>
                    <p:cNvSpPr/>
                    <p:nvPr/>
                  </p:nvSpPr>
                  <p:spPr>
                    <a:xfrm rot="5400000" flipV="1">
                      <a:off x="5473679" y="2422211"/>
                      <a:ext cx="251783" cy="132685"/>
                    </a:xfrm>
                    <a:custGeom>
                      <a:avLst/>
                      <a:gdLst>
                        <a:gd name="connsiteX0" fmla="*/ 0 w 251783"/>
                        <a:gd name="connsiteY0" fmla="*/ 66342 h 132685"/>
                        <a:gd name="connsiteX1" fmla="*/ 0 w 251783"/>
                        <a:gd name="connsiteY1" fmla="*/ 66344 h 132685"/>
                        <a:gd name="connsiteX2" fmla="*/ 8374 w 251783"/>
                        <a:gd name="connsiteY2" fmla="*/ 80853 h 132685"/>
                        <a:gd name="connsiteX3" fmla="*/ 251763 w 251783"/>
                        <a:gd name="connsiteY3" fmla="*/ 132685 h 132685"/>
                        <a:gd name="connsiteX4" fmla="*/ 251783 w 251783"/>
                        <a:gd name="connsiteY4" fmla="*/ 132685 h 132685"/>
                        <a:gd name="connsiteX5" fmla="*/ 251783 w 251783"/>
                        <a:gd name="connsiteY5" fmla="*/ 0 h 132685"/>
                        <a:gd name="connsiteX6" fmla="*/ 251763 w 251783"/>
                        <a:gd name="connsiteY6" fmla="*/ 1 h 132685"/>
                        <a:gd name="connsiteX7" fmla="*/ 8374 w 251783"/>
                        <a:gd name="connsiteY7" fmla="*/ 51832 h 13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1783" h="132685">
                          <a:moveTo>
                            <a:pt x="0" y="66342"/>
                          </a:moveTo>
                          <a:lnTo>
                            <a:pt x="0" y="66344"/>
                          </a:lnTo>
                          <a:lnTo>
                            <a:pt x="8374" y="80853"/>
                          </a:lnTo>
                          <a:cubicBezTo>
                            <a:pt x="35830" y="104289"/>
                            <a:pt x="128471" y="123576"/>
                            <a:pt x="251763" y="132685"/>
                          </a:cubicBezTo>
                          <a:lnTo>
                            <a:pt x="251783" y="132685"/>
                          </a:lnTo>
                          <a:lnTo>
                            <a:pt x="251783" y="0"/>
                          </a:lnTo>
                          <a:lnTo>
                            <a:pt x="251763" y="1"/>
                          </a:lnTo>
                          <a:cubicBezTo>
                            <a:pt x="128471" y="9109"/>
                            <a:pt x="35830" y="28397"/>
                            <a:pt x="8374" y="51832"/>
                          </a:cubicBezTo>
                          <a:close/>
                        </a:path>
                      </a:pathLst>
                    </a:custGeom>
                    <a:solidFill>
                      <a:srgbClr val="B0D9DC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8" name="任意多边形 48"/>
                    <p:cNvSpPr/>
                    <p:nvPr/>
                  </p:nvSpPr>
                  <p:spPr>
                    <a:xfrm rot="5400000" flipV="1">
                      <a:off x="5439137" y="2702878"/>
                      <a:ext cx="320868" cy="144000"/>
                    </a:xfrm>
                    <a:custGeom>
                      <a:avLst/>
                      <a:gdLst>
                        <a:gd name="connsiteX0" fmla="*/ 0 w 320868"/>
                        <a:gd name="connsiteY0" fmla="*/ 5658 h 144000"/>
                        <a:gd name="connsiteX1" fmla="*/ 0 w 320868"/>
                        <a:gd name="connsiteY1" fmla="*/ 138343 h 144000"/>
                        <a:gd name="connsiteX2" fmla="*/ 160434 w 320868"/>
                        <a:gd name="connsiteY2" fmla="*/ 144000 h 144000"/>
                        <a:gd name="connsiteX3" fmla="*/ 320868 w 320868"/>
                        <a:gd name="connsiteY3" fmla="*/ 138343 h 144000"/>
                        <a:gd name="connsiteX4" fmla="*/ 320868 w 320868"/>
                        <a:gd name="connsiteY4" fmla="*/ 5658 h 144000"/>
                        <a:gd name="connsiteX5" fmla="*/ 160434 w 320868"/>
                        <a:gd name="connsiteY5" fmla="*/ 0 h 14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0868" h="144000">
                          <a:moveTo>
                            <a:pt x="0" y="5658"/>
                          </a:moveTo>
                          <a:lnTo>
                            <a:pt x="0" y="138343"/>
                          </a:lnTo>
                          <a:lnTo>
                            <a:pt x="160434" y="144000"/>
                          </a:lnTo>
                          <a:lnTo>
                            <a:pt x="320868" y="138343"/>
                          </a:lnTo>
                          <a:lnTo>
                            <a:pt x="320868" y="5658"/>
                          </a:lnTo>
                          <a:lnTo>
                            <a:pt x="160434" y="0"/>
                          </a:lnTo>
                          <a:close/>
                        </a:path>
                      </a:pathLst>
                    </a:custGeom>
                    <a:solidFill>
                      <a:srgbClr val="8AC7CC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9" name="任意多边形 49"/>
                    <p:cNvSpPr/>
                    <p:nvPr/>
                  </p:nvSpPr>
                  <p:spPr>
                    <a:xfrm rot="5400000" flipV="1">
                      <a:off x="5473679" y="2994861"/>
                      <a:ext cx="251783" cy="132685"/>
                    </a:xfrm>
                    <a:custGeom>
                      <a:avLst/>
                      <a:gdLst>
                        <a:gd name="connsiteX0" fmla="*/ 0 w 251783"/>
                        <a:gd name="connsiteY0" fmla="*/ 0 h 132685"/>
                        <a:gd name="connsiteX1" fmla="*/ 0 w 251783"/>
                        <a:gd name="connsiteY1" fmla="*/ 132685 h 132685"/>
                        <a:gd name="connsiteX2" fmla="*/ 20 w 251783"/>
                        <a:gd name="connsiteY2" fmla="*/ 132685 h 132685"/>
                        <a:gd name="connsiteX3" fmla="*/ 243409 w 251783"/>
                        <a:gd name="connsiteY3" fmla="*/ 80853 h 132685"/>
                        <a:gd name="connsiteX4" fmla="*/ 251783 w 251783"/>
                        <a:gd name="connsiteY4" fmla="*/ 66344 h 132685"/>
                        <a:gd name="connsiteX5" fmla="*/ 251783 w 251783"/>
                        <a:gd name="connsiteY5" fmla="*/ 66342 h 132685"/>
                        <a:gd name="connsiteX6" fmla="*/ 243409 w 251783"/>
                        <a:gd name="connsiteY6" fmla="*/ 51832 h 132685"/>
                        <a:gd name="connsiteX7" fmla="*/ 20 w 251783"/>
                        <a:gd name="connsiteY7" fmla="*/ 1 h 13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1783" h="132685">
                          <a:moveTo>
                            <a:pt x="0" y="0"/>
                          </a:moveTo>
                          <a:lnTo>
                            <a:pt x="0" y="132685"/>
                          </a:lnTo>
                          <a:lnTo>
                            <a:pt x="20" y="132685"/>
                          </a:lnTo>
                          <a:cubicBezTo>
                            <a:pt x="123312" y="123576"/>
                            <a:pt x="215953" y="104289"/>
                            <a:pt x="243409" y="80853"/>
                          </a:cubicBezTo>
                          <a:lnTo>
                            <a:pt x="251783" y="66344"/>
                          </a:lnTo>
                          <a:lnTo>
                            <a:pt x="251783" y="66342"/>
                          </a:lnTo>
                          <a:lnTo>
                            <a:pt x="243409" y="51832"/>
                          </a:lnTo>
                          <a:cubicBezTo>
                            <a:pt x="215953" y="28397"/>
                            <a:pt x="123312" y="9109"/>
                            <a:pt x="20" y="1"/>
                          </a:cubicBezTo>
                          <a:close/>
                        </a:path>
                      </a:pathLst>
                    </a:custGeom>
                    <a:solidFill>
                      <a:srgbClr val="4BA4AB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44" name="椭圆 125"/>
            <p:cNvSpPr/>
            <p:nvPr/>
          </p:nvSpPr>
          <p:spPr>
            <a:xfrm>
              <a:off x="2199363" y="6318015"/>
              <a:ext cx="2015397" cy="340803"/>
            </a:xfrm>
            <a:prstGeom prst="ellipse">
              <a:avLst/>
            </a:prstGeom>
            <a:gradFill flip="none" rotWithShape="1">
              <a:gsLst>
                <a:gs pos="0">
                  <a:srgbClr val="727171"/>
                </a:gs>
                <a:gs pos="100000">
                  <a:srgbClr val="C0B7A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椭圆 126"/>
            <p:cNvSpPr/>
            <p:nvPr/>
          </p:nvSpPr>
          <p:spPr>
            <a:xfrm>
              <a:off x="3607216" y="6289675"/>
              <a:ext cx="5875081" cy="340803"/>
            </a:xfrm>
            <a:prstGeom prst="ellipse">
              <a:avLst/>
            </a:prstGeom>
            <a:gradFill flip="none" rotWithShape="1">
              <a:gsLst>
                <a:gs pos="0">
                  <a:srgbClr val="727171"/>
                </a:gs>
                <a:gs pos="100000">
                  <a:srgbClr val="C0B7A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文本框 127"/>
            <p:cNvSpPr txBox="1"/>
            <p:nvPr/>
          </p:nvSpPr>
          <p:spPr>
            <a:xfrm>
              <a:off x="3848955" y="933450"/>
              <a:ext cx="992885" cy="120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smtClean="0"/>
                <a:t>1</a:t>
              </a:r>
              <a:r>
                <a:rPr lang="en-US" altLang="zh-TW" sz="6000" b="1" dirty="0" smtClean="0"/>
                <a:t>.</a:t>
              </a:r>
              <a:endParaRPr lang="zh-CN" altLang="en-US" sz="6000" b="1" dirty="0"/>
            </a:p>
          </p:txBody>
        </p:sp>
        <p:sp>
          <p:nvSpPr>
            <p:cNvPr id="47" name="文本框 128"/>
            <p:cNvSpPr txBox="1"/>
            <p:nvPr/>
          </p:nvSpPr>
          <p:spPr>
            <a:xfrm>
              <a:off x="6363653" y="2598312"/>
              <a:ext cx="992885" cy="120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000" b="1" dirty="0" smtClean="0"/>
                <a:t>2.</a:t>
              </a:r>
              <a:endParaRPr lang="zh-CN" altLang="en-US" sz="6000" b="1" dirty="0"/>
            </a:p>
          </p:txBody>
        </p:sp>
        <p:sp>
          <p:nvSpPr>
            <p:cNvPr id="48" name="文本框 129"/>
            <p:cNvSpPr txBox="1"/>
            <p:nvPr/>
          </p:nvSpPr>
          <p:spPr>
            <a:xfrm>
              <a:off x="1981672" y="3150156"/>
              <a:ext cx="992885" cy="120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smtClean="0"/>
                <a:t>3</a:t>
              </a:r>
              <a:r>
                <a:rPr lang="en-US" altLang="zh-TW" sz="6000" b="1" dirty="0" smtClean="0"/>
                <a:t>.</a:t>
              </a:r>
              <a:endParaRPr lang="zh-CN" altLang="en-US" sz="6000" b="1" dirty="0"/>
            </a:p>
          </p:txBody>
        </p:sp>
        <p:sp>
          <p:nvSpPr>
            <p:cNvPr id="49" name="文本框 130"/>
            <p:cNvSpPr txBox="1"/>
            <p:nvPr/>
          </p:nvSpPr>
          <p:spPr>
            <a:xfrm>
              <a:off x="4276003" y="4929833"/>
              <a:ext cx="992885" cy="120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smtClean="0"/>
                <a:t>4</a:t>
              </a:r>
              <a:r>
                <a:rPr lang="en-US" altLang="zh-TW" sz="6000" b="1" dirty="0" smtClean="0"/>
                <a:t>.</a:t>
              </a:r>
              <a:endParaRPr lang="zh-CN" altLang="en-US" sz="6000" b="1" dirty="0"/>
            </a:p>
          </p:txBody>
        </p:sp>
        <p:sp>
          <p:nvSpPr>
            <p:cNvPr id="51" name="文本框 137"/>
            <p:cNvSpPr txBox="1"/>
            <p:nvPr/>
          </p:nvSpPr>
          <p:spPr>
            <a:xfrm flipH="1">
              <a:off x="4828157" y="1057180"/>
              <a:ext cx="1814597" cy="912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動機</a:t>
              </a:r>
              <a:endParaRPr lang="zh-CN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文本框 139"/>
            <p:cNvSpPr txBox="1"/>
            <p:nvPr/>
          </p:nvSpPr>
          <p:spPr>
            <a:xfrm flipH="1">
              <a:off x="7054255" y="2831738"/>
              <a:ext cx="2332501" cy="69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功能描述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文本框 141"/>
            <p:cNvSpPr txBox="1"/>
            <p:nvPr/>
          </p:nvSpPr>
          <p:spPr>
            <a:xfrm flipH="1">
              <a:off x="5108621" y="5129131"/>
              <a:ext cx="2197228" cy="69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未來展望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文本框 143"/>
            <p:cNvSpPr txBox="1"/>
            <p:nvPr/>
          </p:nvSpPr>
          <p:spPr>
            <a:xfrm flipH="1">
              <a:off x="2727815" y="3396968"/>
              <a:ext cx="2229167" cy="69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實際</a:t>
              </a:r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386273" y="380010"/>
            <a:ext cx="258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39951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55691" y="210747"/>
            <a:ext cx="7763470" cy="1325563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－擇我所愛、愛我所擇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23820" y="2051254"/>
            <a:ext cx="3397881" cy="148759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社團博覽會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130135" y="2075006"/>
            <a:ext cx="3705107" cy="1451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 smtClean="0"/>
              <a:t>網站瀏覽</a:t>
            </a:r>
            <a:endParaRPr lang="en-US" altLang="zh-TW" sz="4800" dirty="0" smtClean="0"/>
          </a:p>
        </p:txBody>
      </p:sp>
      <p:sp>
        <p:nvSpPr>
          <p:cNvPr id="6" name="橢圓 5"/>
          <p:cNvSpPr/>
          <p:nvPr/>
        </p:nvSpPr>
        <p:spPr>
          <a:xfrm>
            <a:off x="3610093" y="1781298"/>
            <a:ext cx="1573483" cy="13894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dirty="0" smtClean="0">
                <a:solidFill>
                  <a:srgbClr val="FF0000"/>
                </a:solidFill>
              </a:rPr>
              <a:t>VS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539795844"/>
              </p:ext>
            </p:extLst>
          </p:nvPr>
        </p:nvGraphicFramePr>
        <p:xfrm>
          <a:off x="356257" y="3325090"/>
          <a:ext cx="3720872" cy="295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47" y="3592411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向右箭號 8"/>
          <p:cNvSpPr/>
          <p:nvPr/>
        </p:nvSpPr>
        <p:spPr>
          <a:xfrm>
            <a:off x="945437" y="3073261"/>
            <a:ext cx="7625538" cy="3067436"/>
          </a:xfrm>
          <a:prstGeom prst="rightArrow">
            <a:avLst/>
          </a:prstGeom>
          <a:solidFill>
            <a:srgbClr val="FA9078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群組 9"/>
          <p:cNvGrpSpPr/>
          <p:nvPr/>
        </p:nvGrpSpPr>
        <p:grpSpPr>
          <a:xfrm>
            <a:off x="382718" y="1937014"/>
            <a:ext cx="2606409" cy="1853766"/>
            <a:chOff x="75237" y="2328403"/>
            <a:chExt cx="2606409" cy="1853766"/>
          </a:xfrm>
        </p:grpSpPr>
        <p:sp>
          <p:nvSpPr>
            <p:cNvPr id="17" name="橢圓 16"/>
            <p:cNvSpPr/>
            <p:nvPr/>
          </p:nvSpPr>
          <p:spPr>
            <a:xfrm>
              <a:off x="75237" y="2328403"/>
              <a:ext cx="2606409" cy="1853766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橢圓 5"/>
            <p:cNvSpPr/>
            <p:nvPr/>
          </p:nvSpPr>
          <p:spPr>
            <a:xfrm>
              <a:off x="456937" y="2599881"/>
              <a:ext cx="1843009" cy="13108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8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Google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協作平台</a:t>
              </a:r>
              <a:endParaRPr lang="zh-TW" altLang="en-US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225551" y="1295489"/>
            <a:ext cx="2531741" cy="2280925"/>
            <a:chOff x="2918070" y="1686878"/>
            <a:chExt cx="2531741" cy="2280925"/>
          </a:xfrm>
        </p:grpSpPr>
        <p:sp>
          <p:nvSpPr>
            <p:cNvPr id="15" name="橢圓 14"/>
            <p:cNvSpPr/>
            <p:nvPr/>
          </p:nvSpPr>
          <p:spPr>
            <a:xfrm>
              <a:off x="2918070" y="1686878"/>
              <a:ext cx="2531741" cy="228092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3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橢圓 7"/>
            <p:cNvSpPr/>
            <p:nvPr/>
          </p:nvSpPr>
          <p:spPr>
            <a:xfrm>
              <a:off x="3288835" y="2020912"/>
              <a:ext cx="1790211" cy="16128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最新消息</a:t>
              </a:r>
              <a:endParaRPr lang="en-US" altLang="zh-TW" sz="28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相關訊息</a:t>
              </a:r>
              <a:endParaRPr lang="zh-TW" altLang="en-US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922031" y="717303"/>
            <a:ext cx="2696375" cy="2280925"/>
            <a:chOff x="5614550" y="1108692"/>
            <a:chExt cx="2696375" cy="2280925"/>
          </a:xfrm>
        </p:grpSpPr>
        <p:sp>
          <p:nvSpPr>
            <p:cNvPr id="13" name="橢圓 12"/>
            <p:cNvSpPr/>
            <p:nvPr/>
          </p:nvSpPr>
          <p:spPr>
            <a:xfrm>
              <a:off x="5614550" y="1108692"/>
              <a:ext cx="2696375" cy="228092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3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橢圓 9"/>
            <p:cNvSpPr/>
            <p:nvPr/>
          </p:nvSpPr>
          <p:spPr>
            <a:xfrm>
              <a:off x="5961925" y="1442727"/>
              <a:ext cx="2078949" cy="1525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推廣</a:t>
              </a:r>
              <a:endParaRPr lang="en-US" altLang="zh-TW" sz="28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花商熱音社</a:t>
              </a:r>
              <a:endParaRPr lang="zh-TW" altLang="en-US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71254" y="89666"/>
            <a:ext cx="3431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功能描述</a:t>
            </a:r>
          </a:p>
        </p:txBody>
      </p:sp>
    </p:spTree>
    <p:extLst>
      <p:ext uri="{BB962C8B-B14F-4D97-AF65-F5344CB8AC3E}">
        <p14:creationId xmlns:p14="http://schemas.microsoft.com/office/powerpoint/2010/main" val="21731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9379" y="59384"/>
            <a:ext cx="3526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實際操作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918113622"/>
              </p:ext>
            </p:extLst>
          </p:nvPr>
        </p:nvGraphicFramePr>
        <p:xfrm>
          <a:off x="1" y="705354"/>
          <a:ext cx="8894618" cy="576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76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40" y="1377094"/>
            <a:ext cx="6341424" cy="530370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42504" y="279669"/>
            <a:ext cx="4500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甘特圖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動作按鈕: 上一項 4">
            <a:hlinkClick r:id="rId4" action="ppaction://hlinksldjump" highlightClick="1"/>
          </p:cNvPr>
          <p:cNvSpPr/>
          <p:nvPr/>
        </p:nvSpPr>
        <p:spPr>
          <a:xfrm>
            <a:off x="8122722" y="6436426"/>
            <a:ext cx="653143" cy="2443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72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3" y="1760133"/>
            <a:ext cx="7516275" cy="462027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13755" y="439387"/>
            <a:ext cx="546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網頁架構圖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動作按鈕: 上一項 3">
            <a:hlinkClick r:id="rId4" action="ppaction://hlinksldjump" highlightClick="1"/>
          </p:cNvPr>
          <p:cNvSpPr/>
          <p:nvPr/>
        </p:nvSpPr>
        <p:spPr>
          <a:xfrm>
            <a:off x="8122722" y="6436426"/>
            <a:ext cx="653143" cy="2443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3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內容版面配置區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841"/>
            <a:ext cx="4987636" cy="4047809"/>
          </a:xfrm>
          <a:prstGeom prst="rect">
            <a:avLst/>
          </a:prstGeom>
        </p:spPr>
      </p:pic>
      <p:pic>
        <p:nvPicPr>
          <p:cNvPr id="36" name="內容版面配置區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550975"/>
            <a:ext cx="3930361" cy="552066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0" y="190005"/>
            <a:ext cx="4358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部分畫面</a:t>
            </a:r>
          </a:p>
        </p:txBody>
      </p:sp>
    </p:spTree>
    <p:extLst>
      <p:ext uri="{BB962C8B-B14F-4D97-AF65-F5344CB8AC3E}">
        <p14:creationId xmlns:p14="http://schemas.microsoft.com/office/powerpoint/2010/main" val="32359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0"/>
          <p:cNvGrpSpPr/>
          <p:nvPr/>
        </p:nvGrpSpPr>
        <p:grpSpPr>
          <a:xfrm>
            <a:off x="600501" y="1698803"/>
            <a:ext cx="4273293" cy="4086886"/>
            <a:chOff x="53688" y="1519749"/>
            <a:chExt cx="4514086" cy="4267945"/>
          </a:xfrm>
        </p:grpSpPr>
        <p:sp>
          <p:nvSpPr>
            <p:cNvPr id="28" name="Freeform 414"/>
            <p:cNvSpPr>
              <a:spLocks noEditPoints="1"/>
            </p:cNvSpPr>
            <p:nvPr/>
          </p:nvSpPr>
          <p:spPr bwMode="auto">
            <a:xfrm flipH="1">
              <a:off x="659709" y="1668333"/>
              <a:ext cx="3802925" cy="381432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39 h 274"/>
                <a:gd name="T12" fmla="*/ 34 w 274"/>
                <a:gd name="T13" fmla="*/ 137 h 274"/>
                <a:gd name="T14" fmla="*/ 137 w 274"/>
                <a:gd name="T15" fmla="*/ 34 h 274"/>
                <a:gd name="T16" fmla="*/ 240 w 274"/>
                <a:gd name="T17" fmla="*/ 137 h 274"/>
                <a:gd name="T18" fmla="*/ 137 w 274"/>
                <a:gd name="T19" fmla="*/ 23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39"/>
                  </a:moveTo>
                  <a:cubicBezTo>
                    <a:pt x="80" y="239"/>
                    <a:pt x="34" y="193"/>
                    <a:pt x="34" y="137"/>
                  </a:cubicBezTo>
                  <a:cubicBezTo>
                    <a:pt x="34" y="80"/>
                    <a:pt x="80" y="34"/>
                    <a:pt x="137" y="34"/>
                  </a:cubicBezTo>
                  <a:cubicBezTo>
                    <a:pt x="194" y="34"/>
                    <a:pt x="240" y="80"/>
                    <a:pt x="240" y="137"/>
                  </a:cubicBezTo>
                  <a:cubicBezTo>
                    <a:pt x="240" y="193"/>
                    <a:pt x="194" y="239"/>
                    <a:pt x="137" y="239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415"/>
            <p:cNvSpPr>
              <a:spLocks/>
            </p:cNvSpPr>
            <p:nvPr/>
          </p:nvSpPr>
          <p:spPr bwMode="auto">
            <a:xfrm flipH="1">
              <a:off x="3664264" y="3839416"/>
              <a:ext cx="756151" cy="1202481"/>
            </a:xfrm>
            <a:custGeom>
              <a:avLst/>
              <a:gdLst>
                <a:gd name="T0" fmla="*/ 2147483646 w 77"/>
                <a:gd name="T1" fmla="*/ 2147483646 h 81"/>
                <a:gd name="T2" fmla="*/ 2147483646 w 77"/>
                <a:gd name="T3" fmla="*/ 2147483646 h 81"/>
                <a:gd name="T4" fmla="*/ 2147483646 w 77"/>
                <a:gd name="T5" fmla="*/ 0 h 81"/>
                <a:gd name="T6" fmla="*/ 0 w 77"/>
                <a:gd name="T7" fmla="*/ 1018023545 h 81"/>
                <a:gd name="T8" fmla="*/ 2147483646 w 77"/>
                <a:gd name="T9" fmla="*/ 2147483646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" h="81">
                  <a:moveTo>
                    <a:pt x="49" y="81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62" y="32"/>
                    <a:pt x="50" y="17"/>
                    <a:pt x="43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0" y="43"/>
                    <a:pt x="27" y="65"/>
                    <a:pt x="49" y="81"/>
                  </a:cubicBezTo>
                  <a:close/>
                </a:path>
              </a:pathLst>
            </a:custGeom>
            <a:solidFill>
              <a:srgbClr val="9FD27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416"/>
            <p:cNvSpPr>
              <a:spLocks/>
            </p:cNvSpPr>
            <p:nvPr/>
          </p:nvSpPr>
          <p:spPr bwMode="auto">
            <a:xfrm flipH="1">
              <a:off x="2404796" y="4927904"/>
              <a:ext cx="910401" cy="634645"/>
            </a:xfrm>
            <a:custGeom>
              <a:avLst/>
              <a:gdLst>
                <a:gd name="T0" fmla="*/ 906193638 w 47"/>
                <a:gd name="T1" fmla="*/ 0 h 52"/>
                <a:gd name="T2" fmla="*/ 0 w 47"/>
                <a:gd name="T3" fmla="*/ 2147483646 h 52"/>
                <a:gd name="T4" fmla="*/ 2147483646 w 47"/>
                <a:gd name="T5" fmla="*/ 2147483646 h 52"/>
                <a:gd name="T6" fmla="*/ 2147483646 w 47"/>
                <a:gd name="T7" fmla="*/ 298107339 h 52"/>
                <a:gd name="T8" fmla="*/ 906193638 w 47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2">
                  <a:moveTo>
                    <a:pt x="15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15" y="49"/>
                    <a:pt x="31" y="52"/>
                    <a:pt x="47" y="52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36" y="5"/>
                    <a:pt x="25" y="3"/>
                    <a:pt x="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417"/>
            <p:cNvSpPr>
              <a:spLocks/>
            </p:cNvSpPr>
            <p:nvPr/>
          </p:nvSpPr>
          <p:spPr bwMode="auto">
            <a:xfrm flipH="1">
              <a:off x="2837696" y="1528646"/>
              <a:ext cx="955008" cy="906544"/>
            </a:xfrm>
            <a:custGeom>
              <a:avLst/>
              <a:gdLst>
                <a:gd name="T0" fmla="*/ 1663688335 w 69"/>
                <a:gd name="T1" fmla="*/ 2147483646 h 65"/>
                <a:gd name="T2" fmla="*/ 2147483646 w 69"/>
                <a:gd name="T3" fmla="*/ 2147483646 h 65"/>
                <a:gd name="T4" fmla="*/ 2147483646 w 69"/>
                <a:gd name="T5" fmla="*/ 0 h 65"/>
                <a:gd name="T6" fmla="*/ 0 w 69"/>
                <a:gd name="T7" fmla="*/ 1631835163 h 65"/>
                <a:gd name="T8" fmla="*/ 1663688335 w 69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65">
                  <a:moveTo>
                    <a:pt x="28" y="65"/>
                  </a:moveTo>
                  <a:cubicBezTo>
                    <a:pt x="40" y="55"/>
                    <a:pt x="54" y="49"/>
                    <a:pt x="69" y="4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8" y="5"/>
                    <a:pt x="17" y="14"/>
                    <a:pt x="0" y="27"/>
                  </a:cubicBezTo>
                  <a:lnTo>
                    <a:pt x="28" y="65"/>
                  </a:lnTo>
                  <a:close/>
                </a:path>
              </a:pathLst>
            </a:custGeom>
            <a:solidFill>
              <a:srgbClr val="ED556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418"/>
            <p:cNvSpPr>
              <a:spLocks/>
            </p:cNvSpPr>
            <p:nvPr/>
          </p:nvSpPr>
          <p:spPr bwMode="auto">
            <a:xfrm flipH="1">
              <a:off x="183630" y="3167837"/>
              <a:ext cx="1847298" cy="2619857"/>
            </a:xfrm>
            <a:custGeom>
              <a:avLst/>
              <a:gdLst>
                <a:gd name="T0" fmla="*/ 2147483646 w 133"/>
                <a:gd name="T1" fmla="*/ 1746163657 h 188"/>
                <a:gd name="T2" fmla="*/ 0 w 133"/>
                <a:gd name="T3" fmla="*/ 2147483646 h 188"/>
                <a:gd name="T4" fmla="*/ 1554303823 w 133"/>
                <a:gd name="T5" fmla="*/ 2147483646 h 188"/>
                <a:gd name="T6" fmla="*/ 2147483646 w 133"/>
                <a:gd name="T7" fmla="*/ 1746163657 h 188"/>
                <a:gd name="T8" fmla="*/ 2147483646 w 133"/>
                <a:gd name="T9" fmla="*/ 0 h 188"/>
                <a:gd name="T10" fmla="*/ 2147483646 w 133"/>
                <a:gd name="T11" fmla="*/ 722549944 h 188"/>
                <a:gd name="T12" fmla="*/ 2147483646 w 133"/>
                <a:gd name="T13" fmla="*/ 1746163657 h 1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188">
                  <a:moveTo>
                    <a:pt x="65" y="29"/>
                  </a:moveTo>
                  <a:cubicBezTo>
                    <a:pt x="65" y="72"/>
                    <a:pt x="38" y="109"/>
                    <a:pt x="0" y="124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89" y="162"/>
                    <a:pt x="133" y="101"/>
                    <a:pt x="133" y="29"/>
                  </a:cubicBezTo>
                  <a:cubicBezTo>
                    <a:pt x="133" y="19"/>
                    <a:pt x="132" y="10"/>
                    <a:pt x="131" y="0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4" y="17"/>
                    <a:pt x="65" y="23"/>
                    <a:pt x="65" y="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419"/>
            <p:cNvSpPr>
              <a:spLocks/>
            </p:cNvSpPr>
            <p:nvPr/>
          </p:nvSpPr>
          <p:spPr bwMode="auto">
            <a:xfrm flipH="1">
              <a:off x="3780393" y="2433878"/>
              <a:ext cx="787381" cy="1043542"/>
            </a:xfrm>
            <a:custGeom>
              <a:avLst/>
              <a:gdLst>
                <a:gd name="T0" fmla="*/ 2147483646 w 92"/>
                <a:gd name="T1" fmla="*/ 2147483646 h 110"/>
                <a:gd name="T2" fmla="*/ 2147483646 w 92"/>
                <a:gd name="T3" fmla="*/ 0 h 110"/>
                <a:gd name="T4" fmla="*/ 0 w 92"/>
                <a:gd name="T5" fmla="*/ 2147483646 h 110"/>
                <a:gd name="T6" fmla="*/ 2147483646 w 92"/>
                <a:gd name="T7" fmla="*/ 2147483646 h 110"/>
                <a:gd name="T8" fmla="*/ 2147483646 w 92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10">
                  <a:moveTo>
                    <a:pt x="92" y="4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5" y="30"/>
                    <a:pt x="0" y="68"/>
                    <a:pt x="0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85"/>
                    <a:pt x="77" y="62"/>
                    <a:pt x="92" y="4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420"/>
            <p:cNvSpPr>
              <a:spLocks/>
            </p:cNvSpPr>
            <p:nvPr/>
          </p:nvSpPr>
          <p:spPr bwMode="auto">
            <a:xfrm rot="20845578" flipH="1">
              <a:off x="53688" y="1519749"/>
              <a:ext cx="1969880" cy="1810239"/>
            </a:xfrm>
            <a:custGeom>
              <a:avLst/>
              <a:gdLst>
                <a:gd name="T0" fmla="*/ 656160953 w 142"/>
                <a:gd name="T1" fmla="*/ 0 h 130"/>
                <a:gd name="T2" fmla="*/ 0 w 142"/>
                <a:gd name="T3" fmla="*/ 2147483646 h 130"/>
                <a:gd name="T4" fmla="*/ 2147483646 w 142"/>
                <a:gd name="T5" fmla="*/ 2147483646 h 130"/>
                <a:gd name="T6" fmla="*/ 2147483646 w 142"/>
                <a:gd name="T7" fmla="*/ 2147483646 h 130"/>
                <a:gd name="T8" fmla="*/ 656160953 w 1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130">
                  <a:moveTo>
                    <a:pt x="11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36" y="73"/>
                    <a:pt x="65" y="98"/>
                    <a:pt x="78" y="130"/>
                  </a:cubicBezTo>
                  <a:cubicBezTo>
                    <a:pt x="142" y="105"/>
                    <a:pt x="142" y="105"/>
                    <a:pt x="142" y="105"/>
                  </a:cubicBezTo>
                  <a:cubicBezTo>
                    <a:pt x="120" y="50"/>
                    <a:pt x="71" y="10"/>
                    <a:pt x="1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18"/>
            <p:cNvSpPr/>
            <p:nvPr/>
          </p:nvSpPr>
          <p:spPr>
            <a:xfrm>
              <a:off x="1316545" y="2435190"/>
              <a:ext cx="2309439" cy="230943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Google</a:t>
              </a:r>
            </a:p>
            <a:p>
              <a:pPr algn="ctr"/>
              <a:r>
                <a:rPr lang="zh-TW" altLang="en-US" sz="25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協作平台</a:t>
              </a:r>
              <a:endPara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19"/>
          <p:cNvGrpSpPr/>
          <p:nvPr/>
        </p:nvGrpSpPr>
        <p:grpSpPr>
          <a:xfrm>
            <a:off x="3684074" y="1459042"/>
            <a:ext cx="3394051" cy="512510"/>
            <a:chOff x="3505780" y="1398475"/>
            <a:chExt cx="5548725" cy="512510"/>
          </a:xfrm>
        </p:grpSpPr>
        <p:grpSp>
          <p:nvGrpSpPr>
            <p:cNvPr id="43" name="组合 20"/>
            <p:cNvGrpSpPr/>
            <p:nvPr/>
          </p:nvGrpSpPr>
          <p:grpSpPr>
            <a:xfrm>
              <a:off x="3597239" y="1447273"/>
              <a:ext cx="5400600" cy="366464"/>
              <a:chOff x="3719736" y="1332611"/>
              <a:chExt cx="5400600" cy="366464"/>
            </a:xfrm>
          </p:grpSpPr>
          <p:cxnSp>
            <p:nvCxnSpPr>
              <p:cNvPr id="46" name="直接连接符 23"/>
              <p:cNvCxnSpPr/>
              <p:nvPr/>
            </p:nvCxnSpPr>
            <p:spPr>
              <a:xfrm flipV="1">
                <a:off x="3719736" y="1332611"/>
                <a:ext cx="475087" cy="366464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24"/>
              <p:cNvCxnSpPr/>
              <p:nvPr/>
            </p:nvCxnSpPr>
            <p:spPr>
              <a:xfrm>
                <a:off x="4194823" y="1332611"/>
                <a:ext cx="492551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椭圆 21"/>
            <p:cNvSpPr/>
            <p:nvPr/>
          </p:nvSpPr>
          <p:spPr>
            <a:xfrm>
              <a:off x="3505780" y="1813390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22"/>
            <p:cNvSpPr/>
            <p:nvPr/>
          </p:nvSpPr>
          <p:spPr>
            <a:xfrm>
              <a:off x="8956910" y="1398475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25"/>
          <p:cNvGrpSpPr/>
          <p:nvPr/>
        </p:nvGrpSpPr>
        <p:grpSpPr>
          <a:xfrm>
            <a:off x="4556960" y="3096259"/>
            <a:ext cx="2605454" cy="54406"/>
            <a:chOff x="4742462" y="2852936"/>
            <a:chExt cx="4352972" cy="120083"/>
          </a:xfrm>
        </p:grpSpPr>
        <p:cxnSp>
          <p:nvCxnSpPr>
            <p:cNvPr id="49" name="直接连接符 26"/>
            <p:cNvCxnSpPr/>
            <p:nvPr/>
          </p:nvCxnSpPr>
          <p:spPr>
            <a:xfrm>
              <a:off x="4791260" y="2924944"/>
              <a:ext cx="430417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27"/>
            <p:cNvSpPr/>
            <p:nvPr/>
          </p:nvSpPr>
          <p:spPr>
            <a:xfrm>
              <a:off x="8997839" y="2852936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28"/>
            <p:cNvSpPr/>
            <p:nvPr/>
          </p:nvSpPr>
          <p:spPr>
            <a:xfrm>
              <a:off x="4742462" y="2875424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29"/>
          <p:cNvGrpSpPr/>
          <p:nvPr/>
        </p:nvGrpSpPr>
        <p:grpSpPr>
          <a:xfrm>
            <a:off x="4362787" y="4448830"/>
            <a:ext cx="2799627" cy="355171"/>
            <a:chOff x="4224677" y="4551978"/>
            <a:chExt cx="4870757" cy="461198"/>
          </a:xfrm>
        </p:grpSpPr>
        <p:grpSp>
          <p:nvGrpSpPr>
            <p:cNvPr id="55" name="组合 30"/>
            <p:cNvGrpSpPr/>
            <p:nvPr/>
          </p:nvGrpSpPr>
          <p:grpSpPr>
            <a:xfrm flipV="1">
              <a:off x="4252149" y="4615625"/>
              <a:ext cx="4802356" cy="366464"/>
              <a:chOff x="3719736" y="1332611"/>
              <a:chExt cx="4802356" cy="366464"/>
            </a:xfrm>
          </p:grpSpPr>
          <p:cxnSp>
            <p:nvCxnSpPr>
              <p:cNvPr id="71" name="直接连接符 33"/>
              <p:cNvCxnSpPr/>
              <p:nvPr/>
            </p:nvCxnSpPr>
            <p:spPr>
              <a:xfrm flipV="1">
                <a:off x="3719736" y="1332611"/>
                <a:ext cx="475087" cy="366464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34"/>
              <p:cNvCxnSpPr/>
              <p:nvPr/>
            </p:nvCxnSpPr>
            <p:spPr>
              <a:xfrm flipV="1">
                <a:off x="4194823" y="1332611"/>
                <a:ext cx="4327269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椭圆 31"/>
            <p:cNvSpPr/>
            <p:nvPr/>
          </p:nvSpPr>
          <p:spPr>
            <a:xfrm>
              <a:off x="8997839" y="4915581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椭圆 32"/>
            <p:cNvSpPr/>
            <p:nvPr/>
          </p:nvSpPr>
          <p:spPr>
            <a:xfrm>
              <a:off x="4224677" y="4551978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35"/>
          <p:cNvGrpSpPr/>
          <p:nvPr/>
        </p:nvGrpSpPr>
        <p:grpSpPr>
          <a:xfrm>
            <a:off x="3257114" y="5356507"/>
            <a:ext cx="3564944" cy="313189"/>
            <a:chOff x="3067710" y="5572100"/>
            <a:chExt cx="6022312" cy="313189"/>
          </a:xfrm>
        </p:grpSpPr>
        <p:grpSp>
          <p:nvGrpSpPr>
            <p:cNvPr id="74" name="组合 36"/>
            <p:cNvGrpSpPr/>
            <p:nvPr/>
          </p:nvGrpSpPr>
          <p:grpSpPr>
            <a:xfrm flipV="1">
              <a:off x="3079928" y="5620899"/>
              <a:ext cx="5925779" cy="249055"/>
              <a:chOff x="3622827" y="1332611"/>
              <a:chExt cx="5925779" cy="249055"/>
            </a:xfrm>
          </p:grpSpPr>
          <p:cxnSp>
            <p:nvCxnSpPr>
              <p:cNvPr id="77" name="直接连接符 39"/>
              <p:cNvCxnSpPr/>
              <p:nvPr/>
            </p:nvCxnSpPr>
            <p:spPr>
              <a:xfrm flipV="1">
                <a:off x="3622827" y="1332611"/>
                <a:ext cx="571996" cy="2490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40"/>
              <p:cNvCxnSpPr/>
              <p:nvPr/>
            </p:nvCxnSpPr>
            <p:spPr>
              <a:xfrm flipV="1">
                <a:off x="4194823" y="1332611"/>
                <a:ext cx="535378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椭圆 37"/>
            <p:cNvSpPr/>
            <p:nvPr/>
          </p:nvSpPr>
          <p:spPr>
            <a:xfrm>
              <a:off x="8992427" y="5787694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椭圆 38"/>
            <p:cNvSpPr/>
            <p:nvPr/>
          </p:nvSpPr>
          <p:spPr>
            <a:xfrm>
              <a:off x="3067710" y="5572100"/>
              <a:ext cx="97595" cy="975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文本框 42"/>
          <p:cNvSpPr txBox="1"/>
          <p:nvPr/>
        </p:nvSpPr>
        <p:spPr>
          <a:xfrm>
            <a:off x="4894828" y="1092366"/>
            <a:ext cx="2734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</a:t>
            </a:r>
            <a:r>
              <a:rPr lang="en-US" altLang="zh-TW" sz="20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TW" altLang="en-US" sz="20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服務內容</a:t>
            </a:r>
            <a:endParaRPr lang="zh-CN" altLang="en-US" sz="2000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44"/>
          <p:cNvSpPr txBox="1"/>
          <p:nvPr/>
        </p:nvSpPr>
        <p:spPr>
          <a:xfrm>
            <a:off x="6052895" y="2681224"/>
            <a:ext cx="2098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kern="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自動調整版面</a:t>
            </a:r>
            <a:endParaRPr lang="zh-CN" altLang="en-US" sz="2000" b="1" kern="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46"/>
          <p:cNvSpPr txBox="1"/>
          <p:nvPr/>
        </p:nvSpPr>
        <p:spPr>
          <a:xfrm>
            <a:off x="5324946" y="4276022"/>
            <a:ext cx="209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kern="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輕鬆插入多頁面</a:t>
            </a:r>
            <a:endParaRPr lang="zh-CN" altLang="en-US" sz="2000" b="1" kern="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48"/>
          <p:cNvSpPr txBox="1"/>
          <p:nvPr/>
        </p:nvSpPr>
        <p:spPr>
          <a:xfrm>
            <a:off x="4721143" y="5187380"/>
            <a:ext cx="2208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900" b="1" kern="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多人即時協同編輯</a:t>
            </a:r>
            <a:endParaRPr lang="zh-CN" altLang="en-US" sz="1900" b="1" kern="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49"/>
          <p:cNvSpPr txBox="1"/>
          <p:nvPr/>
        </p:nvSpPr>
        <p:spPr>
          <a:xfrm>
            <a:off x="4812904" y="1436808"/>
            <a:ext cx="202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/>
            </a:r>
            <a:br>
              <a:rPr lang="zh-TW" altLang="en-US" sz="1200" dirty="0" smtClean="0"/>
            </a:b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6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422</Words>
  <Application>Microsoft Office PowerPoint</Application>
  <PresentationFormat>自訂</PresentationFormat>
  <Paragraphs>65</Paragraphs>
  <Slides>11</Slides>
  <Notes>8</Notes>
  <HiddenSlides>1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11</vt:i4>
      </vt:variant>
    </vt:vector>
  </HeadingPairs>
  <TitlesOfParts>
    <vt:vector size="13" baseType="lpstr">
      <vt:lpstr>Office 主题</vt:lpstr>
      <vt:lpstr>1_Office 主题</vt:lpstr>
      <vt:lpstr>PowerPoint 簡報</vt:lpstr>
      <vt:lpstr>PowerPoint 簡報</vt:lpstr>
      <vt:lpstr>1.動機－擇我所愛、愛我所擇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4.未來展望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Owner</cp:lastModifiedBy>
  <cp:revision>67</cp:revision>
  <cp:lastPrinted>2016-12-13T13:37:59Z</cp:lastPrinted>
  <dcterms:created xsi:type="dcterms:W3CDTF">2016-01-26T00:58:47Z</dcterms:created>
  <dcterms:modified xsi:type="dcterms:W3CDTF">2016-12-14T02:10:23Z</dcterms:modified>
</cp:coreProperties>
</file>