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A9A41-1441-4502-A115-479D141189CA}" type="datetimeFigureOut">
              <a:rPr lang="zh-TW" altLang="en-US" smtClean="0"/>
              <a:t>2018/9/18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5D91-A76D-4B81-A748-DBA887B0AC7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A9A41-1441-4502-A115-479D141189CA}" type="datetimeFigureOut">
              <a:rPr lang="zh-TW" altLang="en-US" smtClean="0"/>
              <a:t>2018/9/18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5D91-A76D-4B81-A748-DBA887B0AC7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A9A41-1441-4502-A115-479D141189CA}" type="datetimeFigureOut">
              <a:rPr lang="zh-TW" altLang="en-US" smtClean="0"/>
              <a:t>2018/9/18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5D91-A76D-4B81-A748-DBA887B0AC7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A9A41-1441-4502-A115-479D141189CA}" type="datetimeFigureOut">
              <a:rPr lang="zh-TW" altLang="en-US" smtClean="0"/>
              <a:t>2018/9/18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5D91-A76D-4B81-A748-DBA887B0AC7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A9A41-1441-4502-A115-479D141189CA}" type="datetimeFigureOut">
              <a:rPr lang="zh-TW" altLang="en-US" smtClean="0"/>
              <a:t>2018/9/18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5D91-A76D-4B81-A748-DBA887B0AC7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A9A41-1441-4502-A115-479D141189CA}" type="datetimeFigureOut">
              <a:rPr lang="zh-TW" altLang="en-US" smtClean="0"/>
              <a:t>2018/9/18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5D91-A76D-4B81-A748-DBA887B0AC7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A9A41-1441-4502-A115-479D141189CA}" type="datetimeFigureOut">
              <a:rPr lang="zh-TW" altLang="en-US" smtClean="0"/>
              <a:t>2018/9/18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5D91-A76D-4B81-A748-DBA887B0AC7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A9A41-1441-4502-A115-479D141189CA}" type="datetimeFigureOut">
              <a:rPr lang="zh-TW" altLang="en-US" smtClean="0"/>
              <a:t>2018/9/18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5D91-A76D-4B81-A748-DBA887B0AC7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A9A41-1441-4502-A115-479D141189CA}" type="datetimeFigureOut">
              <a:rPr lang="zh-TW" altLang="en-US" smtClean="0"/>
              <a:t>2018/9/18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5D91-A76D-4B81-A748-DBA887B0AC7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A9A41-1441-4502-A115-479D141189CA}" type="datetimeFigureOut">
              <a:rPr lang="zh-TW" altLang="en-US" smtClean="0"/>
              <a:t>2018/9/18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5D91-A76D-4B81-A748-DBA887B0AC7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A9A41-1441-4502-A115-479D141189CA}" type="datetimeFigureOut">
              <a:rPr lang="zh-TW" altLang="en-US" smtClean="0"/>
              <a:t>2018/9/18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5D91-A76D-4B81-A748-DBA887B0AC7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45A9A41-1441-4502-A115-479D141189CA}" type="datetimeFigureOut">
              <a:rPr lang="zh-TW" altLang="en-US" smtClean="0"/>
              <a:t>2018/9/18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2C35D91-A76D-4B81-A748-DBA887B0AC7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pPr algn="l"/>
            <a:r>
              <a:rPr lang="en-US" altLang="zh-TW" dirty="0" smtClean="0"/>
              <a:t>15:05-15:45</a:t>
            </a:r>
            <a:r>
              <a:rPr lang="zh-TW" altLang="en-US" dirty="0" smtClean="0"/>
              <a:t>讀書會</a:t>
            </a:r>
            <a:r>
              <a:rPr lang="en-US" altLang="zh-TW" dirty="0" smtClean="0"/>
              <a:t>(</a:t>
            </a:r>
            <a:r>
              <a:rPr lang="zh-TW" altLang="en-US" dirty="0" smtClean="0"/>
              <a:t>依照會計分組</a:t>
            </a:r>
            <a:r>
              <a:rPr lang="en-US" altLang="zh-TW" dirty="0" smtClean="0"/>
              <a:t>)</a:t>
            </a:r>
          </a:p>
          <a:p>
            <a:pPr algn="l"/>
            <a:r>
              <a:rPr lang="en-US" altLang="zh-TW" dirty="0" smtClean="0"/>
              <a:t>15:45-15:55</a:t>
            </a:r>
            <a:r>
              <a:rPr lang="zh-TW" altLang="en-US" dirty="0" smtClean="0"/>
              <a:t>開班會</a:t>
            </a:r>
            <a:r>
              <a:rPr lang="en-US" altLang="zh-TW" dirty="0" smtClean="0"/>
              <a:t>(</a:t>
            </a:r>
            <a:r>
              <a:rPr lang="zh-TW" altLang="en-US" dirty="0" smtClean="0"/>
              <a:t>請幹部先準備好要報告的事項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0919</a:t>
            </a:r>
            <a:r>
              <a:rPr lang="zh-TW" altLang="en-US" dirty="0" smtClean="0"/>
              <a:t>會乙讀書會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77751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進行方式說明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467544" y="1340768"/>
            <a:ext cx="8229600" cy="4525963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共分</a:t>
            </a:r>
            <a:r>
              <a:rPr lang="en-US" altLang="zh-TW" dirty="0" smtClean="0"/>
              <a:t>6</a:t>
            </a:r>
            <a:r>
              <a:rPr lang="zh-TW" altLang="en-US" dirty="0" smtClean="0"/>
              <a:t>組。</a:t>
            </a:r>
            <a:endParaRPr lang="en-US" altLang="zh-TW" dirty="0" smtClean="0"/>
          </a:p>
          <a:p>
            <a:r>
              <a:rPr lang="zh-TW" altLang="en-US" dirty="0" smtClean="0"/>
              <a:t>可依照老師提供之短篇，或各組自行決定的書目上台分享</a:t>
            </a:r>
            <a:endParaRPr lang="en-US" altLang="zh-TW" dirty="0" smtClean="0"/>
          </a:p>
          <a:p>
            <a:r>
              <a:rPr lang="zh-TW" altLang="en-US" dirty="0" smtClean="0"/>
              <a:t>呈現方式：說講、表演</a:t>
            </a:r>
            <a:r>
              <a:rPr lang="en-US" altLang="zh-TW" dirty="0" smtClean="0"/>
              <a:t>…</a:t>
            </a:r>
          </a:p>
          <a:p>
            <a:r>
              <a:rPr lang="zh-TW" altLang="en-US" dirty="0" smtClean="0"/>
              <a:t>可用工具：海報、</a:t>
            </a:r>
            <a:r>
              <a:rPr lang="en-US" altLang="zh-TW" dirty="0" smtClean="0"/>
              <a:t>PPT</a:t>
            </a:r>
            <a:r>
              <a:rPr lang="zh-TW" altLang="en-US" dirty="0" smtClean="0"/>
              <a:t>、影片</a:t>
            </a:r>
            <a:r>
              <a:rPr lang="en-US" altLang="zh-TW" dirty="0" smtClean="0"/>
              <a:t>…【</a:t>
            </a:r>
            <a:r>
              <a:rPr lang="zh-TW" altLang="en-US" dirty="0" smtClean="0"/>
              <a:t>請於上課前準備好檔案</a:t>
            </a:r>
            <a:r>
              <a:rPr lang="en-US" altLang="zh-TW" dirty="0" smtClean="0"/>
              <a:t>】</a:t>
            </a:r>
          </a:p>
          <a:p>
            <a:r>
              <a:rPr lang="zh-TW" altLang="en-US" dirty="0" smtClean="0"/>
              <a:t>進行方式：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每組</a:t>
            </a:r>
            <a:r>
              <a:rPr lang="en-US" altLang="zh-TW" dirty="0" smtClean="0"/>
              <a:t>6</a:t>
            </a:r>
            <a:r>
              <a:rPr lang="zh-TW" altLang="en-US" dirty="0" smtClean="0"/>
              <a:t>人</a:t>
            </a:r>
            <a:r>
              <a:rPr lang="en-US" altLang="zh-TW" dirty="0" smtClean="0"/>
              <a:t>(</a:t>
            </a:r>
            <a:r>
              <a:rPr lang="zh-TW" altLang="en-US" dirty="0" smtClean="0"/>
              <a:t>分組情形請填寫分工表</a:t>
            </a:r>
            <a:r>
              <a:rPr lang="en-US" altLang="zh-TW" dirty="0" smtClean="0"/>
              <a:t>)</a:t>
            </a:r>
          </a:p>
          <a:p>
            <a:pPr lvl="1"/>
            <a:r>
              <a:rPr lang="zh-TW" altLang="en-US" dirty="0" smtClean="0"/>
              <a:t>每組報告時間</a:t>
            </a:r>
            <a:r>
              <a:rPr lang="en-US" altLang="zh-TW" dirty="0" smtClean="0"/>
              <a:t>5~6</a:t>
            </a:r>
            <a:r>
              <a:rPr lang="zh-TW" altLang="en-US" dirty="0" smtClean="0"/>
              <a:t>分鐘。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要有引言人、主講人</a:t>
            </a:r>
            <a:r>
              <a:rPr lang="en-US" altLang="zh-TW" dirty="0" smtClean="0"/>
              <a:t>….</a:t>
            </a:r>
          </a:p>
        </p:txBody>
      </p:sp>
    </p:spTree>
    <p:extLst>
      <p:ext uri="{BB962C8B-B14F-4D97-AF65-F5344CB8AC3E}">
        <p14:creationId xmlns:p14="http://schemas.microsoft.com/office/powerpoint/2010/main" val="3992199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上台報告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/>
              <a:t>開場</a:t>
            </a:r>
            <a:endParaRPr lang="en-US" altLang="zh-TW" dirty="0"/>
          </a:p>
          <a:p>
            <a:pPr marL="45720" indent="0">
              <a:buNone/>
            </a:pPr>
            <a:r>
              <a:rPr lang="zh-TW" altLang="en-US" dirty="0"/>
              <a:t>→引言人</a:t>
            </a:r>
            <a:endParaRPr lang="en-US" altLang="zh-TW" dirty="0"/>
          </a:p>
          <a:p>
            <a:pPr marL="45720" indent="0">
              <a:buNone/>
            </a:pPr>
            <a:r>
              <a:rPr lang="zh-TW" altLang="en-US" dirty="0"/>
              <a:t>→介紹書目、作者、本組成員</a:t>
            </a:r>
            <a:endParaRPr lang="en-US" altLang="zh-TW" dirty="0"/>
          </a:p>
          <a:p>
            <a:r>
              <a:rPr lang="zh-TW" altLang="en-US" dirty="0" smtClean="0"/>
              <a:t>報告</a:t>
            </a:r>
            <a:endParaRPr lang="en-US" altLang="zh-TW" dirty="0" smtClean="0"/>
          </a:p>
          <a:p>
            <a:pPr marL="45720" indent="0">
              <a:buNone/>
            </a:pPr>
            <a:r>
              <a:rPr lang="zh-TW" altLang="en-US" dirty="0"/>
              <a:t>→主講人</a:t>
            </a:r>
            <a:r>
              <a:rPr lang="en-US" altLang="zh-TW" dirty="0"/>
              <a:t>(</a:t>
            </a:r>
            <a:r>
              <a:rPr lang="zh-TW" altLang="en-US" dirty="0"/>
              <a:t>不限人數</a:t>
            </a:r>
            <a:r>
              <a:rPr lang="en-US" altLang="zh-TW" dirty="0"/>
              <a:t>)</a:t>
            </a:r>
          </a:p>
          <a:p>
            <a:pPr marL="45720" indent="0">
              <a:buNone/>
            </a:pPr>
            <a:r>
              <a:rPr lang="en-US" altLang="zh-TW" dirty="0" smtClean="0"/>
              <a:t>(1)</a:t>
            </a:r>
            <a:r>
              <a:rPr lang="zh-TW" altLang="en-US" dirty="0" smtClean="0"/>
              <a:t>內容摘要</a:t>
            </a:r>
            <a:endParaRPr lang="en-US" altLang="zh-TW" dirty="0" smtClean="0"/>
          </a:p>
          <a:p>
            <a:pPr marL="45720" indent="0">
              <a:buNone/>
            </a:pPr>
            <a:r>
              <a:rPr lang="en-US" altLang="zh-TW" dirty="0" smtClean="0"/>
              <a:t>(2)</a:t>
            </a:r>
            <a:r>
              <a:rPr lang="zh-TW" altLang="en-US" dirty="0" smtClean="0"/>
              <a:t>讀</a:t>
            </a:r>
            <a:r>
              <a:rPr lang="zh-TW" altLang="en-US" dirty="0"/>
              <a:t>後心得</a:t>
            </a:r>
            <a:r>
              <a:rPr lang="en-US" altLang="zh-TW" dirty="0"/>
              <a:t>(</a:t>
            </a:r>
            <a:r>
              <a:rPr lang="zh-TW" altLang="en-US" dirty="0"/>
              <a:t>作者的本意</a:t>
            </a:r>
            <a:r>
              <a:rPr lang="en-US" altLang="zh-TW" dirty="0" smtClean="0"/>
              <a:t>)</a:t>
            </a:r>
          </a:p>
          <a:p>
            <a:pPr marL="45720" indent="0">
              <a:buNone/>
            </a:pPr>
            <a:r>
              <a:rPr lang="en-US" altLang="zh-TW" dirty="0" smtClean="0"/>
              <a:t>(3)</a:t>
            </a:r>
            <a:r>
              <a:rPr lang="zh-TW" altLang="en-US" dirty="0" smtClean="0"/>
              <a:t>反</a:t>
            </a:r>
            <a:r>
              <a:rPr lang="zh-TW" altLang="en-US" dirty="0"/>
              <a:t>思</a:t>
            </a:r>
            <a:r>
              <a:rPr lang="en-US" altLang="zh-TW" dirty="0"/>
              <a:t>(</a:t>
            </a:r>
            <a:r>
              <a:rPr lang="zh-TW" altLang="en-US" dirty="0"/>
              <a:t>讀這篇文章，你的收穫或改變</a:t>
            </a:r>
            <a:r>
              <a:rPr lang="en-US" altLang="zh-TW" dirty="0"/>
              <a:t>…)</a:t>
            </a:r>
          </a:p>
          <a:p>
            <a:pPr marL="4572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8439259"/>
      </p:ext>
    </p:extLst>
  </p:cSld>
  <p:clrMapOvr>
    <a:masterClrMapping/>
  </p:clrMapOvr>
</p:sld>
</file>

<file path=ppt/theme/theme1.xml><?xml version="1.0" encoding="utf-8"?>
<a:theme xmlns:a="http://schemas.openxmlformats.org/drawingml/2006/main" name="氣流">
  <a:themeElements>
    <a:clrScheme name="氣流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氣流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氣流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47</TotalTime>
  <Words>162</Words>
  <Application>Microsoft Office PowerPoint</Application>
  <PresentationFormat>如螢幕大小 (4:3)</PresentationFormat>
  <Paragraphs>21</Paragraphs>
  <Slides>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4" baseType="lpstr">
      <vt:lpstr>氣流</vt:lpstr>
      <vt:lpstr>0919會乙讀書會</vt:lpstr>
      <vt:lpstr>進行方式說明</vt:lpstr>
      <vt:lpstr>上台報告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0919會乙讀書會</dc:title>
  <dc:creator>user</dc:creator>
  <cp:lastModifiedBy>user</cp:lastModifiedBy>
  <cp:revision>4</cp:revision>
  <dcterms:created xsi:type="dcterms:W3CDTF">2018-09-18T00:58:25Z</dcterms:created>
  <dcterms:modified xsi:type="dcterms:W3CDTF">2018-09-18T01:46:14Z</dcterms:modified>
</cp:coreProperties>
</file>