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Nunito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-370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81067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748500" y="1822825"/>
            <a:ext cx="50187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實話實說3</a:t>
            </a: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1175" y="152400"/>
            <a:ext cx="4030425" cy="46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862800" y="538525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Step 5  贏家出現</a:t>
            </a: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3350" y="1199000"/>
            <a:ext cx="3570750" cy="352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/>
              <a:t> </a:t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126" y="245250"/>
            <a:ext cx="6641126" cy="46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819150" y="20003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/>
              <a:t> </a:t>
            </a: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4100" y="399775"/>
            <a:ext cx="5070225" cy="434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Step 1 選用卡牌組數</a:t>
            </a:r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玩家3人選 3組</a:t>
            </a:r>
            <a:endParaRPr sz="20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000"/>
              <a:t>玩家4人選4組</a:t>
            </a:r>
            <a:endParaRPr sz="20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 sz="2000"/>
              <a:t>玩家5人選4組</a:t>
            </a:r>
            <a:endParaRPr sz="2000"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0272" y="957275"/>
            <a:ext cx="3608225" cy="332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每人拿一張提示表和一支鉛筆</a:t>
            </a:r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400"/>
              <a:t>先將選用的組別圈選出來</a:t>
            </a:r>
            <a:endParaRPr sz="2400"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8650" y="1990725"/>
            <a:ext cx="2263600" cy="22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將挑選出來的詞語卡洗牌。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按遊戲人數發牌。</a:t>
            </a:r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玩家3人發8張</a:t>
            </a:r>
            <a:endParaRPr sz="20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000"/>
              <a:t>玩家4人發8張</a:t>
            </a:r>
            <a:endParaRPr sz="20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000"/>
              <a:t>玩家5人發7張</a:t>
            </a:r>
            <a:endParaRPr sz="20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 sz="2000"/>
              <a:t>沒發完的排放回遊戲盒中，不公開不使用。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Step 2 發給玩家最適合的語詞卡</a:t>
            </a:r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830700" y="1965275"/>
            <a:ext cx="4830900" cy="24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每人從手上卡中，選擇你認為最適合用來形容其他人的詞語，並以文字面向下，蓋在那人的面前。記得不能給他們看見。</a:t>
            </a:r>
            <a:endParaRPr sz="20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000"/>
              <a:t>玩家3人蓋2張</a:t>
            </a:r>
            <a:endParaRPr sz="20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000"/>
              <a:t>玩家4或5人蓋1張</a:t>
            </a:r>
            <a:endParaRPr sz="20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6450" y="1768175"/>
            <a:ext cx="2933950" cy="286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Step 3 將語詞卡放自己的架上</a:t>
            </a: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400"/>
              <a:t>不可以偷看文字內容</a:t>
            </a:r>
            <a:endParaRPr sz="2400"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675" y="737750"/>
            <a:ext cx="4109200" cy="412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Step 4 猜猜看你是什麼語詞卡</a:t>
            </a:r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819150" y="1887225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由年紀最小的開始玩，輪到自己必須猜一次自己面前的語詞卡。</a:t>
            </a:r>
            <a:endParaRPr sz="18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800"/>
              <a:t>如果猜中，就由其他人協助取下交給你。如果沒猜中，可以用鉛筆在自己的提示表上打叉表示猜過。</a:t>
            </a:r>
            <a:endParaRPr sz="18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 sz="1800"/>
              <a:t>不論有沒有猜中，都要換下一個人猜。</a:t>
            </a:r>
            <a:endParaRPr sz="1800"/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2800" y="1217500"/>
            <a:ext cx="3369225" cy="335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如螢幕大小 (16:9)</PresentationFormat>
  <Paragraphs>28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Arial</vt:lpstr>
      <vt:lpstr>新細明體</vt:lpstr>
      <vt:lpstr>Nunito</vt:lpstr>
      <vt:lpstr>Calibri</vt:lpstr>
      <vt:lpstr>Shift</vt:lpstr>
      <vt:lpstr>實話實說3</vt:lpstr>
      <vt:lpstr> </vt:lpstr>
      <vt:lpstr> </vt:lpstr>
      <vt:lpstr>Step 1 選用卡牌組數</vt:lpstr>
      <vt:lpstr>每人拿一張提示表和一支鉛筆</vt:lpstr>
      <vt:lpstr>將挑選出來的詞語卡洗牌。 按遊戲人數發牌。</vt:lpstr>
      <vt:lpstr>Step 2 發給玩家最適合的語詞卡</vt:lpstr>
      <vt:lpstr>Step 3 將語詞卡放自己的架上</vt:lpstr>
      <vt:lpstr>Step 4 猜猜看你是什麼語詞卡</vt:lpstr>
      <vt:lpstr>Step 5  贏家出現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實話實說3</dc:title>
  <dc:creator>User</dc:creator>
  <cp:lastModifiedBy>User</cp:lastModifiedBy>
  <cp:revision>1</cp:revision>
  <dcterms:modified xsi:type="dcterms:W3CDTF">2018-04-26T04:30:43Z</dcterms:modified>
</cp:coreProperties>
</file>