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087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840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66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F91AF-5CBB-42EA-BC80-E7971497861A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A66A0-48BF-4A32-8EC6-2DB38BEEAF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7096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A66A0-48BF-4A32-8EC6-2DB38BEEAF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642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198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526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030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1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8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88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45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50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73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9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11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5536" y="980728"/>
            <a:ext cx="85689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"/>
              </a:spcBef>
            </a:pP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某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公司</a:t>
            </a:r>
            <a:r>
              <a:rPr lang="en-US" altLang="zh-TW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01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年度存貨有關資料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如下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/>
            </a:r>
            <a:b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</a:b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（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存貨每件單價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$</a:t>
            </a:r>
            <a:r>
              <a:rPr lang="en-US" altLang="zh-TW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5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0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）：</a:t>
            </a:r>
          </a:p>
          <a:p>
            <a:r>
              <a:rPr lang="en-US" altLang="zh-TW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1 / 1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　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 期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初存貨 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   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100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件 </a:t>
            </a:r>
            <a:endParaRPr lang="en-US" altLang="zh-TW" sz="3400" b="1" dirty="0" smtClean="0">
              <a:latin typeface="微軟正黑體 Light" panose="020B0304030504040204" pitchFamily="34" charset="-120"/>
              <a:ea typeface="微軟正黑體 Light" panose="020B0304030504040204" pitchFamily="34" charset="-120"/>
              <a:cs typeface="微軟正黑體 Light" panose="020B0304030504040204" pitchFamily="34" charset="-120"/>
            </a:endParaRPr>
          </a:p>
          <a:p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3 </a:t>
            </a:r>
            <a:r>
              <a:rPr lang="en-US" altLang="zh-TW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/10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　進　　貨 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   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200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件</a:t>
            </a:r>
            <a:endParaRPr lang="en-US" altLang="zh-TW" sz="3400" b="1" dirty="0" smtClean="0">
              <a:latin typeface="微軟正黑體 Light" panose="020B0304030504040204" pitchFamily="34" charset="-120"/>
              <a:ea typeface="微軟正黑體 Light" panose="020B0304030504040204" pitchFamily="34" charset="-120"/>
              <a:cs typeface="微軟正黑體 Light" panose="020B0304030504040204" pitchFamily="34" charset="-120"/>
            </a:endParaRPr>
          </a:p>
          <a:p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3 </a:t>
            </a:r>
            <a:r>
              <a:rPr lang="en-US" altLang="zh-TW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/16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　進貨退出 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       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5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件</a:t>
            </a:r>
            <a:endParaRPr lang="zh-TW" altLang="en-US" sz="3400" b="1" dirty="0">
              <a:latin typeface="微軟正黑體 Light" panose="020B0304030504040204" pitchFamily="34" charset="-120"/>
              <a:ea typeface="微軟正黑體 Light" panose="020B0304030504040204" pitchFamily="34" charset="-120"/>
              <a:cs typeface="微軟正黑體 Light" panose="020B0304030504040204" pitchFamily="34" charset="-120"/>
            </a:endParaRPr>
          </a:p>
          <a:p>
            <a:r>
              <a:rPr lang="en-US" altLang="zh-TW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3 /20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　銷　　貨 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   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165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件</a:t>
            </a:r>
            <a:endParaRPr lang="en-US" altLang="zh-TW" sz="3400" b="1" dirty="0" smtClean="0">
              <a:latin typeface="微軟正黑體 Light" panose="020B0304030504040204" pitchFamily="34" charset="-120"/>
              <a:ea typeface="微軟正黑體 Light" panose="020B0304030504040204" pitchFamily="34" charset="-120"/>
              <a:cs typeface="微軟正黑體 Light" panose="020B0304030504040204" pitchFamily="34" charset="-120"/>
            </a:endParaRPr>
          </a:p>
          <a:p>
            <a:r>
              <a:rPr lang="en-US" altLang="zh-TW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3 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/25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　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銷貨退回      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15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件</a:t>
            </a:r>
            <a:endParaRPr lang="en-US" altLang="zh-TW" sz="3400" b="1" dirty="0">
              <a:latin typeface="微軟正黑體 Light" panose="020B0304030504040204" pitchFamily="34" charset="-120"/>
              <a:ea typeface="微軟正黑體 Light" panose="020B0304030504040204" pitchFamily="34" charset="-120"/>
              <a:cs typeface="微軟正黑體 Light" panose="020B0304030504040204" pitchFamily="34" charset="-120"/>
            </a:endParaRPr>
          </a:p>
          <a:p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若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該公司年終盤點存貨尚有</a:t>
            </a:r>
            <a:r>
              <a:rPr lang="en-US" altLang="zh-TW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140</a:t>
            </a:r>
            <a:r>
              <a:rPr lang="zh-TW" altLang="en-US" sz="3400" b="1" dirty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件</a:t>
            </a:r>
            <a:r>
              <a:rPr lang="zh-TW" altLang="en-US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，</a:t>
            </a:r>
            <a: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/>
            </a:r>
            <a:br>
              <a:rPr lang="en-US" altLang="zh-TW" sz="3400" b="1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</a:br>
            <a:r>
              <a:rPr lang="en-US" altLang="zh-TW" sz="3400" b="1" dirty="0" smtClean="0">
                <a:solidFill>
                  <a:srgbClr val="0000FF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(1)</a:t>
            </a:r>
            <a:r>
              <a:rPr lang="zh-TW" altLang="en-US" sz="3400" b="1" dirty="0" smtClean="0">
                <a:solidFill>
                  <a:srgbClr val="0000FF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採</a:t>
            </a:r>
            <a:r>
              <a:rPr lang="zh-TW" altLang="en-US" sz="3400" b="1" dirty="0">
                <a:solidFill>
                  <a:srgbClr val="0000FF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「定期盤存制」</a:t>
            </a:r>
            <a:r>
              <a:rPr lang="zh-TW" altLang="en-US" sz="3400" b="1" dirty="0" smtClean="0">
                <a:solidFill>
                  <a:srgbClr val="0000FF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，銷</a:t>
            </a:r>
            <a:r>
              <a:rPr lang="zh-TW" altLang="en-US" sz="3400" b="1" dirty="0">
                <a:solidFill>
                  <a:srgbClr val="0000FF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貨成本之</a:t>
            </a:r>
            <a:r>
              <a:rPr lang="zh-TW" altLang="en-US" sz="3400" b="1" dirty="0" smtClean="0">
                <a:solidFill>
                  <a:srgbClr val="0000FF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金額</a:t>
            </a:r>
            <a:r>
              <a:rPr lang="zh-TW" altLang="en-US" sz="3400" b="1" dirty="0">
                <a:solidFill>
                  <a:srgbClr val="0000FF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為何</a:t>
            </a:r>
            <a:r>
              <a:rPr lang="zh-TW" altLang="en-US" sz="3400" b="1" dirty="0" smtClean="0">
                <a:solidFill>
                  <a:srgbClr val="0000FF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？</a:t>
            </a:r>
            <a:endParaRPr lang="en-US" altLang="zh-TW" sz="3400" b="1" dirty="0" smtClean="0">
              <a:solidFill>
                <a:srgbClr val="0000FF"/>
              </a:solidFill>
              <a:latin typeface="微軟正黑體 Light" panose="020B0304030504040204" pitchFamily="34" charset="-120"/>
              <a:ea typeface="微軟正黑體 Light" panose="020B0304030504040204" pitchFamily="34" charset="-120"/>
              <a:cs typeface="微軟正黑體 Light" panose="020B0304030504040204" pitchFamily="34" charset="-120"/>
            </a:endParaRPr>
          </a:p>
          <a:p>
            <a:r>
              <a:rPr lang="en-US" altLang="zh-TW" sz="3400" b="1" dirty="0" smtClean="0">
                <a:solidFill>
                  <a:srgbClr val="820879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(2)</a:t>
            </a:r>
            <a:r>
              <a:rPr lang="zh-TW" altLang="en-US" sz="3400" b="1" dirty="0">
                <a:solidFill>
                  <a:srgbClr val="820879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採</a:t>
            </a:r>
            <a:r>
              <a:rPr lang="zh-TW" altLang="en-US" sz="3400" b="1" dirty="0" smtClean="0">
                <a:solidFill>
                  <a:srgbClr val="820879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「永續盤存</a:t>
            </a:r>
            <a:r>
              <a:rPr lang="zh-TW" altLang="en-US" sz="3400" b="1" dirty="0">
                <a:solidFill>
                  <a:srgbClr val="820879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制」</a:t>
            </a:r>
            <a:r>
              <a:rPr lang="zh-TW" altLang="en-US" sz="3400" b="1" dirty="0" smtClean="0">
                <a:solidFill>
                  <a:srgbClr val="820879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，期末調整</a:t>
            </a:r>
            <a:r>
              <a:rPr lang="zh-TW" altLang="en-US" sz="3400" b="1" dirty="0">
                <a:solidFill>
                  <a:srgbClr val="820879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分錄</a:t>
            </a:r>
            <a:r>
              <a:rPr lang="zh-TW" altLang="en-US" sz="3400" b="1" dirty="0" smtClean="0">
                <a:solidFill>
                  <a:srgbClr val="820879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  <a:cs typeface="微軟正黑體 Light" panose="020B0304030504040204" pitchFamily="34" charset="-120"/>
              </a:rPr>
              <a:t>。</a:t>
            </a:r>
            <a:endParaRPr lang="zh-TW" altLang="en-US" sz="3400" b="1" dirty="0">
              <a:solidFill>
                <a:srgbClr val="820879"/>
              </a:solidFill>
              <a:latin typeface="微軟正黑體 Light" panose="020B0304030504040204" pitchFamily="34" charset="-120"/>
              <a:ea typeface="微軟正黑體 Light" panose="020B0304030504040204" pitchFamily="34" charset="-120"/>
              <a:cs typeface="微軟正黑體 Light" panose="020B0304030504040204" pitchFamily="34" charset="-120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565212" y="188640"/>
            <a:ext cx="8229600" cy="1008112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FF0000"/>
                </a:solidFill>
              </a:rPr>
              <a:t>121</a:t>
            </a:r>
            <a:r>
              <a:rPr lang="en-US" altLang="zh-TW" sz="4000" b="1" dirty="0">
                <a:solidFill>
                  <a:srgbClr val="FF0000"/>
                </a:solidFill>
              </a:rPr>
              <a:t>4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存貨盤存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5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12</Words>
  <Application>Microsoft Office PowerPoint</Application>
  <PresentationFormat>如螢幕大小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1214存貨盤存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會乙0919：請完成應作之分錄</dc:title>
  <dc:creator>User</dc:creator>
  <cp:lastModifiedBy>User</cp:lastModifiedBy>
  <cp:revision>28</cp:revision>
  <cp:lastPrinted>2017-12-07T07:23:40Z</cp:lastPrinted>
  <dcterms:created xsi:type="dcterms:W3CDTF">2017-09-19T05:01:36Z</dcterms:created>
  <dcterms:modified xsi:type="dcterms:W3CDTF">2017-12-11T11:48:53Z</dcterms:modified>
</cp:coreProperties>
</file>