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57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23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62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48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04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965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12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85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92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19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45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938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F04F7-BF1D-40B9-BA10-05B9C1CB7409}" type="datetimeFigureOut">
              <a:rPr lang="zh-TW" altLang="en-US" smtClean="0"/>
              <a:t>2018/11/12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9D84D-32CD-494E-B98E-847C9F22DA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88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areering.ncue.edu.tw/" TargetMode="External"/><Relationship Id="rId2" Type="http://schemas.openxmlformats.org/officeDocument/2006/relationships/hyperlink" Target="https://ucan.moe.edu.tw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book.cpshs.hcc.edu.tw/books/liangpao/14/#/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0550"/>
            <a:ext cx="9144000" cy="567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7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生涯測驗網站</a:t>
            </a:r>
            <a:r>
              <a:rPr lang="en-US" altLang="zh-TW" dirty="0" smtClean="0"/>
              <a:t>2/2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b="1" dirty="0" smtClean="0">
                <a:solidFill>
                  <a:srgbClr val="C00000"/>
                </a:solidFill>
              </a:rPr>
              <a:t>大學入學考試中心→首頁下方的生涯輔導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b="1" dirty="0" smtClean="0">
                <a:solidFill>
                  <a:srgbClr val="C00000"/>
                </a:solidFill>
              </a:rPr>
              <a:t>https://career.ceec.edu.tw/</a:t>
            </a:r>
          </a:p>
          <a:p>
            <a:endParaRPr lang="en-US" altLang="zh-TW" b="1" dirty="0">
              <a:solidFill>
                <a:srgbClr val="C00000"/>
              </a:solidFill>
            </a:endParaRPr>
          </a:p>
          <a:p>
            <a:r>
              <a:rPr lang="zh-TW" altLang="en-US" b="1" dirty="0" smtClean="0">
                <a:solidFill>
                  <a:srgbClr val="C00000"/>
                </a:solidFill>
              </a:rPr>
              <a:t>大專校院就業、職場體驗</a:t>
            </a:r>
            <a:endParaRPr lang="en-US" altLang="zh-TW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dirty="0" smtClean="0">
                <a:solidFill>
                  <a:srgbClr val="C00000"/>
                </a:solidFill>
                <a:hlinkClick r:id="rId2"/>
              </a:rPr>
              <a:t>https://ucan.moe.edu.tw</a:t>
            </a:r>
            <a:endParaRPr lang="en-US" altLang="zh-TW" dirty="0" smtClean="0">
              <a:solidFill>
                <a:srgbClr val="C00000"/>
              </a:solidFill>
            </a:endParaRPr>
          </a:p>
          <a:p>
            <a:endParaRPr lang="en-US" altLang="zh-TW" dirty="0">
              <a:solidFill>
                <a:srgbClr val="C00000"/>
              </a:solidFill>
            </a:endParaRPr>
          </a:p>
          <a:p>
            <a:r>
              <a:rPr lang="zh-TW" altLang="en-US" dirty="0" smtClean="0">
                <a:solidFill>
                  <a:srgbClr val="C00000"/>
                </a:solidFill>
              </a:rPr>
              <a:t>華人生涯網</a:t>
            </a:r>
            <a:endParaRPr lang="en-US" altLang="zh-TW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zh-TW" dirty="0" smtClean="0">
                <a:solidFill>
                  <a:srgbClr val="C00000"/>
                </a:solidFill>
                <a:hlinkClick r:id="rId3"/>
              </a:rPr>
              <a:t>http://careering.ncue.edu.tw/</a:t>
            </a:r>
            <a:endParaRPr lang="en-US" altLang="zh-TW" dirty="0" smtClean="0">
              <a:solidFill>
                <a:srgbClr val="C00000"/>
              </a:solidFill>
            </a:endParaRPr>
          </a:p>
          <a:p>
            <a:endParaRPr lang="en-US" altLang="zh-TW" dirty="0" smtClean="0">
              <a:solidFill>
                <a:srgbClr val="C00000"/>
              </a:solidFill>
            </a:endParaRPr>
          </a:p>
          <a:p>
            <a:r>
              <a:rPr lang="zh-TW" altLang="en-US" dirty="0" smtClean="0">
                <a:solidFill>
                  <a:srgbClr val="C00000"/>
                </a:solidFill>
              </a:rPr>
              <a:t>生涯測驗系統</a:t>
            </a:r>
            <a:r>
              <a:rPr lang="en-US" altLang="zh-TW" dirty="0" smtClean="0">
                <a:solidFill>
                  <a:srgbClr val="C00000"/>
                </a:solidFill>
              </a:rPr>
              <a:t>(</a:t>
            </a:r>
            <a:r>
              <a:rPr lang="zh-TW" altLang="en-US" dirty="0" smtClean="0">
                <a:solidFill>
                  <a:srgbClr val="C00000"/>
                </a:solidFill>
              </a:rPr>
              <a:t>台師大</a:t>
            </a:r>
            <a:r>
              <a:rPr lang="en-US" altLang="zh-TW" dirty="0" smtClean="0">
                <a:solidFill>
                  <a:srgbClr val="C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rgbClr val="C00000"/>
                </a:solidFill>
              </a:rPr>
              <a:t>http://career.ntnu.edu.tw/senior/Account/Login.aspx</a:t>
            </a:r>
            <a:endParaRPr lang="zh-TW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05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生涯測驗網站 </a:t>
            </a:r>
            <a:r>
              <a:rPr lang="en-US" altLang="zh-TW" dirty="0" smtClean="0"/>
              <a:t>1/2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/>
              <a:t>生涯輔導資訊網</a:t>
            </a:r>
            <a:r>
              <a:rPr lang="en-US" altLang="zh-TW" b="1" dirty="0" smtClean="0">
                <a:hlinkClick r:id="rId2"/>
              </a:rPr>
              <a:t>http</a:t>
            </a:r>
            <a:r>
              <a:rPr lang="en-US" altLang="zh-TW" b="1" dirty="0">
                <a:hlinkClick r:id="rId2"/>
              </a:rPr>
              <a:t>://ebook.cpshs.hcc.edu.tw/books/liangpao/14/#/</a:t>
            </a:r>
            <a:r>
              <a:rPr lang="en-US" altLang="zh-TW" b="1" dirty="0" smtClean="0">
                <a:hlinkClick r:id="rId2"/>
              </a:rPr>
              <a:t>12</a:t>
            </a:r>
            <a:endParaRPr lang="en-US" altLang="zh-TW" b="1" dirty="0" smtClean="0"/>
          </a:p>
          <a:p>
            <a:pPr marL="0" indent="0">
              <a:buNone/>
            </a:pPr>
            <a:endParaRPr lang="en-US" altLang="zh-TW" b="1" dirty="0" smtClean="0"/>
          </a:p>
          <a:p>
            <a:r>
              <a:rPr lang="zh-TW" altLang="en-US" dirty="0"/>
              <a:t>工作大未來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b="1" dirty="0"/>
              <a:t>http://ebook.cpshs.hcc.edu.tw/books/liangpao/14/</a:t>
            </a:r>
          </a:p>
          <a:p>
            <a:endParaRPr lang="zh-TW" altLang="zh-TW" dirty="0"/>
          </a:p>
          <a:p>
            <a:r>
              <a:rPr lang="en-US" altLang="zh-TW" dirty="0" smtClean="0"/>
              <a:t>104</a:t>
            </a:r>
            <a:r>
              <a:rPr lang="zh-TW" altLang="en-US" dirty="0" smtClean="0"/>
              <a:t>社會新鮮人→工作這樣找</a:t>
            </a:r>
            <a:r>
              <a:rPr lang="en-US" altLang="zh-TW" dirty="0" smtClean="0"/>
              <a:t>(</a:t>
            </a:r>
            <a:r>
              <a:rPr lang="zh-TW" altLang="en-US" dirty="0" smtClean="0"/>
              <a:t>性格找方向、升學就業地圖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b="1" dirty="0"/>
              <a:t>https://www.104.com.tw/area/freshman/book/mydirection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423688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84</Words>
  <Application>Microsoft Office PowerPoint</Application>
  <PresentationFormat>如螢幕大小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生涯測驗網站2/2</vt:lpstr>
      <vt:lpstr>生涯測驗網站 1/2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2018-11-12T07:53:10Z</dcterms:created>
  <dcterms:modified xsi:type="dcterms:W3CDTF">2018-11-12T08:01:40Z</dcterms:modified>
</cp:coreProperties>
</file>