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handoutMasterIdLst>
    <p:handoutMasterId r:id="rId56"/>
  </p:handoutMasterIdLst>
  <p:sldIdLst>
    <p:sldId id="779" r:id="rId2"/>
    <p:sldId id="780" r:id="rId3"/>
    <p:sldId id="781" r:id="rId4"/>
    <p:sldId id="782" r:id="rId5"/>
    <p:sldId id="783" r:id="rId6"/>
    <p:sldId id="784" r:id="rId7"/>
    <p:sldId id="785" r:id="rId8"/>
    <p:sldId id="786" r:id="rId9"/>
    <p:sldId id="787" r:id="rId10"/>
    <p:sldId id="788" r:id="rId11"/>
    <p:sldId id="789" r:id="rId12"/>
    <p:sldId id="790" r:id="rId13"/>
    <p:sldId id="791" r:id="rId14"/>
    <p:sldId id="792" r:id="rId15"/>
    <p:sldId id="793" r:id="rId16"/>
    <p:sldId id="794" r:id="rId17"/>
    <p:sldId id="801" r:id="rId18"/>
    <p:sldId id="802" r:id="rId19"/>
    <p:sldId id="803" r:id="rId20"/>
    <p:sldId id="804" r:id="rId21"/>
    <p:sldId id="805" r:id="rId22"/>
    <p:sldId id="806" r:id="rId23"/>
    <p:sldId id="807" r:id="rId24"/>
    <p:sldId id="808" r:id="rId25"/>
    <p:sldId id="809" r:id="rId26"/>
    <p:sldId id="759" r:id="rId27"/>
    <p:sldId id="795" r:id="rId28"/>
    <p:sldId id="750" r:id="rId29"/>
    <p:sldId id="800" r:id="rId30"/>
    <p:sldId id="762" r:id="rId31"/>
    <p:sldId id="763" r:id="rId32"/>
    <p:sldId id="766" r:id="rId33"/>
    <p:sldId id="761" r:id="rId34"/>
    <p:sldId id="775" r:id="rId35"/>
    <p:sldId id="776" r:id="rId36"/>
    <p:sldId id="777" r:id="rId37"/>
    <p:sldId id="778" r:id="rId38"/>
    <p:sldId id="713" r:id="rId39"/>
    <p:sldId id="755" r:id="rId40"/>
    <p:sldId id="714" r:id="rId41"/>
    <p:sldId id="753" r:id="rId42"/>
    <p:sldId id="767" r:id="rId43"/>
    <p:sldId id="768" r:id="rId44"/>
    <p:sldId id="769" r:id="rId45"/>
    <p:sldId id="770" r:id="rId46"/>
    <p:sldId id="771" r:id="rId47"/>
    <p:sldId id="772" r:id="rId48"/>
    <p:sldId id="773" r:id="rId49"/>
    <p:sldId id="774" r:id="rId50"/>
    <p:sldId id="796" r:id="rId51"/>
    <p:sldId id="797" r:id="rId52"/>
    <p:sldId id="798" r:id="rId53"/>
    <p:sldId id="799" r:id="rId54"/>
  </p:sldIdLst>
  <p:sldSz cx="9144000" cy="6858000" type="screen4x3"/>
  <p:notesSz cx="6807200" cy="9939338"/>
  <p:defaultTextStyle>
    <a:defPPr>
      <a:defRPr lang="zh-TW"/>
    </a:defPPr>
    <a:lvl1pPr algn="l" rtl="0" fontAlgn="base">
      <a:spcBef>
        <a:spcPct val="0"/>
      </a:spcBef>
      <a:spcAft>
        <a:spcPct val="0"/>
      </a:spcAft>
      <a:defRPr kumimoji="1" sz="2000" kern="1200">
        <a:solidFill>
          <a:schemeClr val="tx1"/>
        </a:solidFill>
        <a:latin typeface="Arial Black" pitchFamily="34" charset="0"/>
        <a:ea typeface="新細明體" pitchFamily="18" charset="-120"/>
        <a:cs typeface="+mn-cs"/>
      </a:defRPr>
    </a:lvl1pPr>
    <a:lvl2pPr marL="457200" algn="l" rtl="0" fontAlgn="base">
      <a:spcBef>
        <a:spcPct val="0"/>
      </a:spcBef>
      <a:spcAft>
        <a:spcPct val="0"/>
      </a:spcAft>
      <a:defRPr kumimoji="1" sz="2000" kern="1200">
        <a:solidFill>
          <a:schemeClr val="tx1"/>
        </a:solidFill>
        <a:latin typeface="Arial Black" pitchFamily="34" charset="0"/>
        <a:ea typeface="新細明體" pitchFamily="18" charset="-120"/>
        <a:cs typeface="+mn-cs"/>
      </a:defRPr>
    </a:lvl2pPr>
    <a:lvl3pPr marL="914400" algn="l" rtl="0" fontAlgn="base">
      <a:spcBef>
        <a:spcPct val="0"/>
      </a:spcBef>
      <a:spcAft>
        <a:spcPct val="0"/>
      </a:spcAft>
      <a:defRPr kumimoji="1" sz="2000" kern="1200">
        <a:solidFill>
          <a:schemeClr val="tx1"/>
        </a:solidFill>
        <a:latin typeface="Arial Black" pitchFamily="34" charset="0"/>
        <a:ea typeface="新細明體" pitchFamily="18" charset="-120"/>
        <a:cs typeface="+mn-cs"/>
      </a:defRPr>
    </a:lvl3pPr>
    <a:lvl4pPr marL="1371600" algn="l" rtl="0" fontAlgn="base">
      <a:spcBef>
        <a:spcPct val="0"/>
      </a:spcBef>
      <a:spcAft>
        <a:spcPct val="0"/>
      </a:spcAft>
      <a:defRPr kumimoji="1" sz="2000" kern="1200">
        <a:solidFill>
          <a:schemeClr val="tx1"/>
        </a:solidFill>
        <a:latin typeface="Arial Black" pitchFamily="34" charset="0"/>
        <a:ea typeface="新細明體" pitchFamily="18" charset="-120"/>
        <a:cs typeface="+mn-cs"/>
      </a:defRPr>
    </a:lvl4pPr>
    <a:lvl5pPr marL="1828800" algn="l" rtl="0" fontAlgn="base">
      <a:spcBef>
        <a:spcPct val="0"/>
      </a:spcBef>
      <a:spcAft>
        <a:spcPct val="0"/>
      </a:spcAft>
      <a:defRPr kumimoji="1" sz="2000" kern="1200">
        <a:solidFill>
          <a:schemeClr val="tx1"/>
        </a:solidFill>
        <a:latin typeface="Arial Black" pitchFamily="34" charset="0"/>
        <a:ea typeface="新細明體" pitchFamily="18" charset="-120"/>
        <a:cs typeface="+mn-cs"/>
      </a:defRPr>
    </a:lvl5pPr>
    <a:lvl6pPr marL="2286000" algn="l" defTabSz="914400" rtl="0" eaLnBrk="1" latinLnBrk="0" hangingPunct="1">
      <a:defRPr kumimoji="1" sz="2000" kern="1200">
        <a:solidFill>
          <a:schemeClr val="tx1"/>
        </a:solidFill>
        <a:latin typeface="Arial Black" pitchFamily="34" charset="0"/>
        <a:ea typeface="新細明體" pitchFamily="18" charset="-120"/>
        <a:cs typeface="+mn-cs"/>
      </a:defRPr>
    </a:lvl6pPr>
    <a:lvl7pPr marL="2743200" algn="l" defTabSz="914400" rtl="0" eaLnBrk="1" latinLnBrk="0" hangingPunct="1">
      <a:defRPr kumimoji="1" sz="2000" kern="1200">
        <a:solidFill>
          <a:schemeClr val="tx1"/>
        </a:solidFill>
        <a:latin typeface="Arial Black" pitchFamily="34" charset="0"/>
        <a:ea typeface="新細明體" pitchFamily="18" charset="-120"/>
        <a:cs typeface="+mn-cs"/>
      </a:defRPr>
    </a:lvl7pPr>
    <a:lvl8pPr marL="3200400" algn="l" defTabSz="914400" rtl="0" eaLnBrk="1" latinLnBrk="0" hangingPunct="1">
      <a:defRPr kumimoji="1" sz="2000" kern="1200">
        <a:solidFill>
          <a:schemeClr val="tx1"/>
        </a:solidFill>
        <a:latin typeface="Arial Black" pitchFamily="34" charset="0"/>
        <a:ea typeface="新細明體" pitchFamily="18" charset="-120"/>
        <a:cs typeface="+mn-cs"/>
      </a:defRPr>
    </a:lvl8pPr>
    <a:lvl9pPr marL="3657600" algn="l" defTabSz="914400" rtl="0" eaLnBrk="1" latinLnBrk="0" hangingPunct="1">
      <a:defRPr kumimoji="1" sz="2000" kern="1200">
        <a:solidFill>
          <a:schemeClr val="tx1"/>
        </a:solidFill>
        <a:latin typeface="Arial Black" pitchFamily="34" charset="0"/>
        <a:ea typeface="新細明體" pitchFamily="18" charset="-120"/>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31">
          <p15:clr>
            <a:srgbClr val="A4A3A4"/>
          </p15:clr>
        </p15:guide>
        <p15:guide id="2" pos="214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00CC"/>
    <a:srgbClr val="0000FF"/>
    <a:srgbClr val="3333FF"/>
    <a:srgbClr val="CC9900"/>
    <a:srgbClr val="00CC00"/>
    <a:srgbClr val="FFFFCC"/>
    <a:srgbClr val="FF9900"/>
    <a:srgbClr val="DFEA76"/>
    <a:srgbClr val="000000"/>
    <a:srgbClr val="FFC7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3" autoAdjust="0"/>
    <p:restoredTop sz="99481" autoAdjust="0"/>
  </p:normalViewPr>
  <p:slideViewPr>
    <p:cSldViewPr>
      <p:cViewPr>
        <p:scale>
          <a:sx n="73" d="100"/>
          <a:sy n="73" d="100"/>
        </p:scale>
        <p:origin x="-1098" y="-42"/>
      </p:cViewPr>
      <p:guideLst>
        <p:guide orient="horz" pos="2160"/>
        <p:guide pos="2880"/>
      </p:guideLst>
    </p:cSldViewPr>
  </p:slideViewPr>
  <p:outlineViewPr>
    <p:cViewPr>
      <p:scale>
        <a:sx n="33" d="100"/>
        <a:sy n="33" d="100"/>
      </p:scale>
      <p:origin x="0" y="10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1176" y="-90"/>
      </p:cViewPr>
      <p:guideLst>
        <p:guide orient="horz" pos="3131"/>
        <p:guide pos="214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697F20-5074-4F69-AF08-E84ED54428A7}" type="doc">
      <dgm:prSet loTypeId="urn:microsoft.com/office/officeart/2005/8/layout/vList2" loCatId="list" qsTypeId="urn:microsoft.com/office/officeart/2005/8/quickstyle/3d6" qsCatId="3D" csTypeId="urn:microsoft.com/office/officeart/2005/8/colors/accent1_3" csCatId="accent1"/>
      <dgm:spPr/>
      <dgm:t>
        <a:bodyPr/>
        <a:lstStyle/>
        <a:p>
          <a:endParaRPr lang="zh-TW" altLang="en-US"/>
        </a:p>
      </dgm:t>
    </dgm:pt>
    <dgm:pt modelId="{9CDC94E7-44CA-4EC7-B6CB-3E93CED45445}">
      <dgm:prSet custT="1"/>
      <dgm:spPr/>
      <dgm:t>
        <a:bodyPr/>
        <a:lstStyle/>
        <a:p>
          <a:pPr algn="ctr" rtl="0"/>
          <a:r>
            <a:rPr lang="zh-TW" altLang="en-US" sz="3000" b="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一、落實技職教育，發展學校特色</a:t>
          </a:r>
          <a:endParaRPr lang="zh-TW" altLang="en-US" sz="3000" b="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8F3E1A06-2AA8-4EB9-B5A4-68F66F32E524}" type="parTrans" cxnId="{40FA3CBB-A7B8-41CB-9135-D52DA2EE44FA}">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08A1DF19-41DC-4175-97BB-E881846A15A7}" type="sibTrans" cxnId="{40FA3CBB-A7B8-41CB-9135-D52DA2EE44FA}">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F5AD6125-6E31-4466-8B98-1E55CDD92A00}">
      <dgm:prSet custT="1"/>
      <dgm:spPr/>
      <dgm:t>
        <a:bodyPr/>
        <a:lstStyle/>
        <a:p>
          <a:pPr algn="ctr" rtl="0"/>
          <a:r>
            <a:rPr lang="zh-TW" altLang="en-US" sz="3000" b="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二、提高辦學績效，強化競爭實力</a:t>
          </a:r>
          <a:endParaRPr lang="zh-TW" altLang="en-US" sz="3000" b="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1F8C35D5-5CBE-47DA-B8A0-F00758B7C8F3}" type="parTrans" cxnId="{84044C0F-9D7E-4411-A295-EB64AD5D06C4}">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AC741A51-038C-4FC0-887F-2D627266EEB5}" type="sibTrans" cxnId="{84044C0F-9D7E-4411-A295-EB64AD5D06C4}">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44A14B47-BC85-4991-BDE5-97D17C5FDDEB}">
      <dgm:prSet custT="1"/>
      <dgm:spPr/>
      <dgm:t>
        <a:bodyPr/>
        <a:lstStyle/>
        <a:p>
          <a:pPr algn="ctr" rtl="0"/>
          <a:r>
            <a:rPr lang="zh-TW" altLang="en-US" sz="3000" b="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三、精進教師教學，發展終身學習</a:t>
          </a:r>
          <a:endParaRPr lang="zh-TW" altLang="en-US" sz="3000" b="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E587B8F0-B8E6-4648-9041-7E8FB08EBDC4}" type="parTrans" cxnId="{69613CD7-9FB2-4925-8887-710197B73A73}">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FCDA9DE5-66AE-4593-9F71-469104B6F58B}" type="sibTrans" cxnId="{69613CD7-9FB2-4925-8887-710197B73A73}">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131635A3-BF50-468C-88B5-3E22E3F1BAA5}">
      <dgm:prSet custT="1"/>
      <dgm:spPr/>
      <dgm:t>
        <a:bodyPr/>
        <a:lstStyle/>
        <a:p>
          <a:pPr algn="ctr" rtl="0"/>
          <a:r>
            <a:rPr lang="zh-TW" altLang="en-US" sz="3000" b="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四、提升學生能力，開發全人潛能</a:t>
          </a:r>
          <a:endParaRPr lang="zh-TW" altLang="en-US" sz="3000" b="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C6EE8F86-5E20-43B6-899E-9D75F17DE6C8}" type="parTrans" cxnId="{B3950BDE-E2A9-46B1-A27B-CB36444B18F2}">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40BDFE86-6B5A-4840-B20D-4892124D54D5}" type="sibTrans" cxnId="{B3950BDE-E2A9-46B1-A27B-CB36444B18F2}">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A382EECF-B691-43E0-AE95-1180BD849489}">
      <dgm:prSet custT="1"/>
      <dgm:spPr/>
      <dgm:t>
        <a:bodyPr/>
        <a:lstStyle/>
        <a:p>
          <a:pPr algn="ctr" rtl="0"/>
          <a:r>
            <a:rPr lang="zh-TW" altLang="en-US" sz="3000" b="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五、提升行政效能，永續優質服務</a:t>
          </a:r>
          <a:endParaRPr lang="zh-TW" altLang="en-US" sz="3000" b="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77CC7293-92EA-4657-BC3D-0E70F7D6AB6F}" type="parTrans" cxnId="{659E8D14-C9BA-4E40-891B-9B563FCBEBE7}">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FCAE3C8D-80F6-439A-B990-7C706779F2BF}" type="sibTrans" cxnId="{659E8D14-C9BA-4E40-891B-9B563FCBEBE7}">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A069B677-6D79-4C29-B596-B7653D90FC17}">
      <dgm:prSet custT="1"/>
      <dgm:spPr/>
      <dgm:t>
        <a:bodyPr/>
        <a:lstStyle/>
        <a:p>
          <a:pPr algn="ctr" rtl="0"/>
          <a:r>
            <a:rPr lang="zh-TW" altLang="en-US" sz="3000" b="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六、建立溫馨校園，師生氛圍和諧</a:t>
          </a:r>
          <a:endParaRPr lang="zh-TW" altLang="en-US" sz="3000" b="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FF1F8DB9-93F5-42AC-9226-CF05C3D7FDA8}" type="parTrans" cxnId="{AF57177E-D114-4AA1-AC2E-8AAE5BCAFD1D}">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431522DE-2603-434B-B20F-8FC60EE08FF6}" type="sibTrans" cxnId="{AF57177E-D114-4AA1-AC2E-8AAE5BCAFD1D}">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C1E7ABEC-B1B0-44DC-B834-8E24543DA605}">
      <dgm:prSet custT="1"/>
      <dgm:spPr/>
      <dgm:t>
        <a:bodyPr/>
        <a:lstStyle/>
        <a:p>
          <a:pPr algn="ctr" rtl="0"/>
          <a:r>
            <a:rPr lang="zh-TW" altLang="en-US" sz="3000" b="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七、整合社區資源，提升社群互動</a:t>
          </a:r>
          <a:endParaRPr lang="zh-TW" altLang="en-US" sz="3000" b="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6D59ED55-6A4B-4C81-882F-E02275349A66}" type="parTrans" cxnId="{E17D4205-6BDB-4ED3-B8B9-09E6901F5444}">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0E36891B-F1EE-43C1-ACE8-79929BC6EE19}" type="sibTrans" cxnId="{E17D4205-6BDB-4ED3-B8B9-09E6901F5444}">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1ED93A4C-F480-49A1-A913-A95539DF2791}" type="pres">
      <dgm:prSet presAssocID="{DF697F20-5074-4F69-AF08-E84ED54428A7}" presName="linear" presStyleCnt="0">
        <dgm:presLayoutVars>
          <dgm:animLvl val="lvl"/>
          <dgm:resizeHandles val="exact"/>
        </dgm:presLayoutVars>
      </dgm:prSet>
      <dgm:spPr/>
      <dgm:t>
        <a:bodyPr/>
        <a:lstStyle/>
        <a:p>
          <a:endParaRPr lang="zh-TW" altLang="en-US"/>
        </a:p>
      </dgm:t>
    </dgm:pt>
    <dgm:pt modelId="{D1E25879-EFCF-476C-A25E-BE9BE553D8E2}" type="pres">
      <dgm:prSet presAssocID="{9CDC94E7-44CA-4EC7-B6CB-3E93CED45445}" presName="parentText" presStyleLbl="node1" presStyleIdx="0" presStyleCnt="7">
        <dgm:presLayoutVars>
          <dgm:chMax val="0"/>
          <dgm:bulletEnabled val="1"/>
        </dgm:presLayoutVars>
      </dgm:prSet>
      <dgm:spPr/>
      <dgm:t>
        <a:bodyPr/>
        <a:lstStyle/>
        <a:p>
          <a:endParaRPr lang="zh-TW" altLang="en-US"/>
        </a:p>
      </dgm:t>
    </dgm:pt>
    <dgm:pt modelId="{AF13D0BF-D3D0-49EF-A9F7-35A752C08C6F}" type="pres">
      <dgm:prSet presAssocID="{08A1DF19-41DC-4175-97BB-E881846A15A7}" presName="spacer" presStyleCnt="0"/>
      <dgm:spPr/>
    </dgm:pt>
    <dgm:pt modelId="{BC61705B-7A53-44EA-95B5-6CD11A381FEE}" type="pres">
      <dgm:prSet presAssocID="{F5AD6125-6E31-4466-8B98-1E55CDD92A00}" presName="parentText" presStyleLbl="node1" presStyleIdx="1" presStyleCnt="7">
        <dgm:presLayoutVars>
          <dgm:chMax val="0"/>
          <dgm:bulletEnabled val="1"/>
        </dgm:presLayoutVars>
      </dgm:prSet>
      <dgm:spPr/>
      <dgm:t>
        <a:bodyPr/>
        <a:lstStyle/>
        <a:p>
          <a:endParaRPr lang="zh-TW" altLang="en-US"/>
        </a:p>
      </dgm:t>
    </dgm:pt>
    <dgm:pt modelId="{049B9957-0E13-4CD3-ACFF-B7B1C9EC6E02}" type="pres">
      <dgm:prSet presAssocID="{AC741A51-038C-4FC0-887F-2D627266EEB5}" presName="spacer" presStyleCnt="0"/>
      <dgm:spPr/>
    </dgm:pt>
    <dgm:pt modelId="{C9EF0396-1F29-4D88-B7F3-66606BF36D20}" type="pres">
      <dgm:prSet presAssocID="{44A14B47-BC85-4991-BDE5-97D17C5FDDEB}" presName="parentText" presStyleLbl="node1" presStyleIdx="2" presStyleCnt="7">
        <dgm:presLayoutVars>
          <dgm:chMax val="0"/>
          <dgm:bulletEnabled val="1"/>
        </dgm:presLayoutVars>
      </dgm:prSet>
      <dgm:spPr/>
      <dgm:t>
        <a:bodyPr/>
        <a:lstStyle/>
        <a:p>
          <a:endParaRPr lang="zh-TW" altLang="en-US"/>
        </a:p>
      </dgm:t>
    </dgm:pt>
    <dgm:pt modelId="{271D93C0-5B86-4EAB-AD4E-ACE8066937CB}" type="pres">
      <dgm:prSet presAssocID="{FCDA9DE5-66AE-4593-9F71-469104B6F58B}" presName="spacer" presStyleCnt="0"/>
      <dgm:spPr/>
    </dgm:pt>
    <dgm:pt modelId="{D82E7794-A6AE-425C-9070-611214125A04}" type="pres">
      <dgm:prSet presAssocID="{131635A3-BF50-468C-88B5-3E22E3F1BAA5}" presName="parentText" presStyleLbl="node1" presStyleIdx="3" presStyleCnt="7">
        <dgm:presLayoutVars>
          <dgm:chMax val="0"/>
          <dgm:bulletEnabled val="1"/>
        </dgm:presLayoutVars>
      </dgm:prSet>
      <dgm:spPr/>
      <dgm:t>
        <a:bodyPr/>
        <a:lstStyle/>
        <a:p>
          <a:endParaRPr lang="zh-TW" altLang="en-US"/>
        </a:p>
      </dgm:t>
    </dgm:pt>
    <dgm:pt modelId="{59334149-C48E-4B76-87CD-ED9239F2087B}" type="pres">
      <dgm:prSet presAssocID="{40BDFE86-6B5A-4840-B20D-4892124D54D5}" presName="spacer" presStyleCnt="0"/>
      <dgm:spPr/>
    </dgm:pt>
    <dgm:pt modelId="{21BA62E7-A722-482D-81C6-1BCCE42F1088}" type="pres">
      <dgm:prSet presAssocID="{A382EECF-B691-43E0-AE95-1180BD849489}" presName="parentText" presStyleLbl="node1" presStyleIdx="4" presStyleCnt="7">
        <dgm:presLayoutVars>
          <dgm:chMax val="0"/>
          <dgm:bulletEnabled val="1"/>
        </dgm:presLayoutVars>
      </dgm:prSet>
      <dgm:spPr/>
      <dgm:t>
        <a:bodyPr/>
        <a:lstStyle/>
        <a:p>
          <a:endParaRPr lang="zh-TW" altLang="en-US"/>
        </a:p>
      </dgm:t>
    </dgm:pt>
    <dgm:pt modelId="{AF4916F6-A976-4800-A277-74F25FBAB704}" type="pres">
      <dgm:prSet presAssocID="{FCAE3C8D-80F6-439A-B990-7C706779F2BF}" presName="spacer" presStyleCnt="0"/>
      <dgm:spPr/>
    </dgm:pt>
    <dgm:pt modelId="{A3C12621-5D98-4758-8E25-C2A2C97EF1E9}" type="pres">
      <dgm:prSet presAssocID="{A069B677-6D79-4C29-B596-B7653D90FC17}" presName="parentText" presStyleLbl="node1" presStyleIdx="5" presStyleCnt="7">
        <dgm:presLayoutVars>
          <dgm:chMax val="0"/>
          <dgm:bulletEnabled val="1"/>
        </dgm:presLayoutVars>
      </dgm:prSet>
      <dgm:spPr/>
      <dgm:t>
        <a:bodyPr/>
        <a:lstStyle/>
        <a:p>
          <a:endParaRPr lang="zh-TW" altLang="en-US"/>
        </a:p>
      </dgm:t>
    </dgm:pt>
    <dgm:pt modelId="{2DCB2E91-0BFA-4614-9442-7EB61F3E07C7}" type="pres">
      <dgm:prSet presAssocID="{431522DE-2603-434B-B20F-8FC60EE08FF6}" presName="spacer" presStyleCnt="0"/>
      <dgm:spPr/>
    </dgm:pt>
    <dgm:pt modelId="{C7D34ACF-87BA-4D39-A7F9-A572BB379143}" type="pres">
      <dgm:prSet presAssocID="{C1E7ABEC-B1B0-44DC-B834-8E24543DA605}" presName="parentText" presStyleLbl="node1" presStyleIdx="6" presStyleCnt="7">
        <dgm:presLayoutVars>
          <dgm:chMax val="0"/>
          <dgm:bulletEnabled val="1"/>
        </dgm:presLayoutVars>
      </dgm:prSet>
      <dgm:spPr/>
      <dgm:t>
        <a:bodyPr/>
        <a:lstStyle/>
        <a:p>
          <a:endParaRPr lang="zh-TW" altLang="en-US"/>
        </a:p>
      </dgm:t>
    </dgm:pt>
  </dgm:ptLst>
  <dgm:cxnLst>
    <dgm:cxn modelId="{76AAD022-3B0F-4E19-8921-5F4B23374A89}" type="presOf" srcId="{44A14B47-BC85-4991-BDE5-97D17C5FDDEB}" destId="{C9EF0396-1F29-4D88-B7F3-66606BF36D20}" srcOrd="0" destOrd="0" presId="urn:microsoft.com/office/officeart/2005/8/layout/vList2"/>
    <dgm:cxn modelId="{5C08C0CF-FF89-40F0-9E46-0C98AEA9F73C}" type="presOf" srcId="{C1E7ABEC-B1B0-44DC-B834-8E24543DA605}" destId="{C7D34ACF-87BA-4D39-A7F9-A572BB379143}" srcOrd="0" destOrd="0" presId="urn:microsoft.com/office/officeart/2005/8/layout/vList2"/>
    <dgm:cxn modelId="{E17D4205-6BDB-4ED3-B8B9-09E6901F5444}" srcId="{DF697F20-5074-4F69-AF08-E84ED54428A7}" destId="{C1E7ABEC-B1B0-44DC-B834-8E24543DA605}" srcOrd="6" destOrd="0" parTransId="{6D59ED55-6A4B-4C81-882F-E02275349A66}" sibTransId="{0E36891B-F1EE-43C1-ACE8-79929BC6EE19}"/>
    <dgm:cxn modelId="{40FA3CBB-A7B8-41CB-9135-D52DA2EE44FA}" srcId="{DF697F20-5074-4F69-AF08-E84ED54428A7}" destId="{9CDC94E7-44CA-4EC7-B6CB-3E93CED45445}" srcOrd="0" destOrd="0" parTransId="{8F3E1A06-2AA8-4EB9-B5A4-68F66F32E524}" sibTransId="{08A1DF19-41DC-4175-97BB-E881846A15A7}"/>
    <dgm:cxn modelId="{479BC6B6-2ED8-4BD6-B0BD-7AC88A8E11C0}" type="presOf" srcId="{131635A3-BF50-468C-88B5-3E22E3F1BAA5}" destId="{D82E7794-A6AE-425C-9070-611214125A04}" srcOrd="0" destOrd="0" presId="urn:microsoft.com/office/officeart/2005/8/layout/vList2"/>
    <dgm:cxn modelId="{AF57177E-D114-4AA1-AC2E-8AAE5BCAFD1D}" srcId="{DF697F20-5074-4F69-AF08-E84ED54428A7}" destId="{A069B677-6D79-4C29-B596-B7653D90FC17}" srcOrd="5" destOrd="0" parTransId="{FF1F8DB9-93F5-42AC-9226-CF05C3D7FDA8}" sibTransId="{431522DE-2603-434B-B20F-8FC60EE08FF6}"/>
    <dgm:cxn modelId="{7872D351-EC19-4C32-9FE1-5322CB77CDE1}" type="presOf" srcId="{A382EECF-B691-43E0-AE95-1180BD849489}" destId="{21BA62E7-A722-482D-81C6-1BCCE42F1088}" srcOrd="0" destOrd="0" presId="urn:microsoft.com/office/officeart/2005/8/layout/vList2"/>
    <dgm:cxn modelId="{66F29E7E-89FC-4F0A-80F7-6DC7A6D3DCCF}" type="presOf" srcId="{9CDC94E7-44CA-4EC7-B6CB-3E93CED45445}" destId="{D1E25879-EFCF-476C-A25E-BE9BE553D8E2}" srcOrd="0" destOrd="0" presId="urn:microsoft.com/office/officeart/2005/8/layout/vList2"/>
    <dgm:cxn modelId="{05EFD7F2-5F54-41F7-BC73-5042980E8B05}" type="presOf" srcId="{A069B677-6D79-4C29-B596-B7653D90FC17}" destId="{A3C12621-5D98-4758-8E25-C2A2C97EF1E9}" srcOrd="0" destOrd="0" presId="urn:microsoft.com/office/officeart/2005/8/layout/vList2"/>
    <dgm:cxn modelId="{659E8D14-C9BA-4E40-891B-9B563FCBEBE7}" srcId="{DF697F20-5074-4F69-AF08-E84ED54428A7}" destId="{A382EECF-B691-43E0-AE95-1180BD849489}" srcOrd="4" destOrd="0" parTransId="{77CC7293-92EA-4657-BC3D-0E70F7D6AB6F}" sibTransId="{FCAE3C8D-80F6-439A-B990-7C706779F2BF}"/>
    <dgm:cxn modelId="{69613CD7-9FB2-4925-8887-710197B73A73}" srcId="{DF697F20-5074-4F69-AF08-E84ED54428A7}" destId="{44A14B47-BC85-4991-BDE5-97D17C5FDDEB}" srcOrd="2" destOrd="0" parTransId="{E587B8F0-B8E6-4648-9041-7E8FB08EBDC4}" sibTransId="{FCDA9DE5-66AE-4593-9F71-469104B6F58B}"/>
    <dgm:cxn modelId="{84044C0F-9D7E-4411-A295-EB64AD5D06C4}" srcId="{DF697F20-5074-4F69-AF08-E84ED54428A7}" destId="{F5AD6125-6E31-4466-8B98-1E55CDD92A00}" srcOrd="1" destOrd="0" parTransId="{1F8C35D5-5CBE-47DA-B8A0-F00758B7C8F3}" sibTransId="{AC741A51-038C-4FC0-887F-2D627266EEB5}"/>
    <dgm:cxn modelId="{CACED7D6-643B-433D-8153-4E98EFA3D708}" type="presOf" srcId="{F5AD6125-6E31-4466-8B98-1E55CDD92A00}" destId="{BC61705B-7A53-44EA-95B5-6CD11A381FEE}" srcOrd="0" destOrd="0" presId="urn:microsoft.com/office/officeart/2005/8/layout/vList2"/>
    <dgm:cxn modelId="{C54C2BFC-69FE-479C-9973-9A825DE2170C}" type="presOf" srcId="{DF697F20-5074-4F69-AF08-E84ED54428A7}" destId="{1ED93A4C-F480-49A1-A913-A95539DF2791}" srcOrd="0" destOrd="0" presId="urn:microsoft.com/office/officeart/2005/8/layout/vList2"/>
    <dgm:cxn modelId="{B3950BDE-E2A9-46B1-A27B-CB36444B18F2}" srcId="{DF697F20-5074-4F69-AF08-E84ED54428A7}" destId="{131635A3-BF50-468C-88B5-3E22E3F1BAA5}" srcOrd="3" destOrd="0" parTransId="{C6EE8F86-5E20-43B6-899E-9D75F17DE6C8}" sibTransId="{40BDFE86-6B5A-4840-B20D-4892124D54D5}"/>
    <dgm:cxn modelId="{C5D7A732-9921-486A-A58A-DBF9F5561694}" type="presParOf" srcId="{1ED93A4C-F480-49A1-A913-A95539DF2791}" destId="{D1E25879-EFCF-476C-A25E-BE9BE553D8E2}" srcOrd="0" destOrd="0" presId="urn:microsoft.com/office/officeart/2005/8/layout/vList2"/>
    <dgm:cxn modelId="{084989BA-3B54-4ED4-8492-8BEE2AFBE0D5}" type="presParOf" srcId="{1ED93A4C-F480-49A1-A913-A95539DF2791}" destId="{AF13D0BF-D3D0-49EF-A9F7-35A752C08C6F}" srcOrd="1" destOrd="0" presId="urn:microsoft.com/office/officeart/2005/8/layout/vList2"/>
    <dgm:cxn modelId="{FFC9A3E3-BDDF-4ED1-91D4-78002C8F83FA}" type="presParOf" srcId="{1ED93A4C-F480-49A1-A913-A95539DF2791}" destId="{BC61705B-7A53-44EA-95B5-6CD11A381FEE}" srcOrd="2" destOrd="0" presId="urn:microsoft.com/office/officeart/2005/8/layout/vList2"/>
    <dgm:cxn modelId="{06280520-3C66-4689-9E85-2330A07ADE5F}" type="presParOf" srcId="{1ED93A4C-F480-49A1-A913-A95539DF2791}" destId="{049B9957-0E13-4CD3-ACFF-B7B1C9EC6E02}" srcOrd="3" destOrd="0" presId="urn:microsoft.com/office/officeart/2005/8/layout/vList2"/>
    <dgm:cxn modelId="{E41B16FA-64B1-4BAC-AB4B-87DE5B3A9530}" type="presParOf" srcId="{1ED93A4C-F480-49A1-A913-A95539DF2791}" destId="{C9EF0396-1F29-4D88-B7F3-66606BF36D20}" srcOrd="4" destOrd="0" presId="urn:microsoft.com/office/officeart/2005/8/layout/vList2"/>
    <dgm:cxn modelId="{1519F0B2-CBC8-424D-A947-6B8D24897913}" type="presParOf" srcId="{1ED93A4C-F480-49A1-A913-A95539DF2791}" destId="{271D93C0-5B86-4EAB-AD4E-ACE8066937CB}" srcOrd="5" destOrd="0" presId="urn:microsoft.com/office/officeart/2005/8/layout/vList2"/>
    <dgm:cxn modelId="{1E86A1FB-60A2-4B60-B764-A4A595B95BB6}" type="presParOf" srcId="{1ED93A4C-F480-49A1-A913-A95539DF2791}" destId="{D82E7794-A6AE-425C-9070-611214125A04}" srcOrd="6" destOrd="0" presId="urn:microsoft.com/office/officeart/2005/8/layout/vList2"/>
    <dgm:cxn modelId="{64B9A8A4-2CBB-4496-A406-F8BA4471138E}" type="presParOf" srcId="{1ED93A4C-F480-49A1-A913-A95539DF2791}" destId="{59334149-C48E-4B76-87CD-ED9239F2087B}" srcOrd="7" destOrd="0" presId="urn:microsoft.com/office/officeart/2005/8/layout/vList2"/>
    <dgm:cxn modelId="{71EA6421-2F83-4ED7-B244-FC0D2E00F130}" type="presParOf" srcId="{1ED93A4C-F480-49A1-A913-A95539DF2791}" destId="{21BA62E7-A722-482D-81C6-1BCCE42F1088}" srcOrd="8" destOrd="0" presId="urn:microsoft.com/office/officeart/2005/8/layout/vList2"/>
    <dgm:cxn modelId="{D75A0C1D-52B8-47BF-9FA9-D161C3C1F6EB}" type="presParOf" srcId="{1ED93A4C-F480-49A1-A913-A95539DF2791}" destId="{AF4916F6-A976-4800-A277-74F25FBAB704}" srcOrd="9" destOrd="0" presId="urn:microsoft.com/office/officeart/2005/8/layout/vList2"/>
    <dgm:cxn modelId="{C4A6E702-C7B0-4BB0-AD3C-FDD5BDEEF19A}" type="presParOf" srcId="{1ED93A4C-F480-49A1-A913-A95539DF2791}" destId="{A3C12621-5D98-4758-8E25-C2A2C97EF1E9}" srcOrd="10" destOrd="0" presId="urn:microsoft.com/office/officeart/2005/8/layout/vList2"/>
    <dgm:cxn modelId="{891BB722-45C1-4FCE-A11A-6050C7B5AF56}" type="presParOf" srcId="{1ED93A4C-F480-49A1-A913-A95539DF2791}" destId="{2DCB2E91-0BFA-4614-9442-7EB61F3E07C7}" srcOrd="11" destOrd="0" presId="urn:microsoft.com/office/officeart/2005/8/layout/vList2"/>
    <dgm:cxn modelId="{8AB41200-D663-4D78-8C69-C2FF06DBC3BF}" type="presParOf" srcId="{1ED93A4C-F480-49A1-A913-A95539DF2791}" destId="{C7D34ACF-87BA-4D39-A7F9-A572BB379143}"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A92D444-6CBA-4E33-B0F8-2B1C3530B665}" type="doc">
      <dgm:prSet loTypeId="urn:microsoft.com/office/officeart/2005/8/layout/hList1" loCatId="list" qsTypeId="urn:microsoft.com/office/officeart/2005/8/quickstyle/simple5" qsCatId="simple" csTypeId="urn:microsoft.com/office/officeart/2005/8/colors/accent1_2" csCatId="accent1" phldr="1"/>
      <dgm:spPr/>
      <dgm:t>
        <a:bodyPr/>
        <a:lstStyle/>
        <a:p>
          <a:endParaRPr lang="zh-TW" altLang="en-US"/>
        </a:p>
      </dgm:t>
    </dgm:pt>
    <dgm:pt modelId="{5A5E17B2-27E6-4978-93BC-7027F78CF7D1}">
      <dgm:prSet phldrT="[文字]"/>
      <dgm:spPr/>
      <dgm:t>
        <a:bodyPr/>
        <a:lstStyle/>
        <a:p>
          <a:r>
            <a:rPr lang="zh-TW" altLang="en-US" b="1" dirty="0" smtClean="0">
              <a:solidFill>
                <a:srgbClr val="3333FF"/>
              </a:solidFill>
              <a:latin typeface="標楷體" panose="03000509000000000000" pitchFamily="65" charset="-120"/>
              <a:ea typeface="標楷體" panose="03000509000000000000" pitchFamily="65" charset="-120"/>
            </a:rPr>
            <a:t>科課程地圖</a:t>
          </a:r>
          <a:endParaRPr lang="zh-TW" altLang="en-US" b="1" dirty="0">
            <a:solidFill>
              <a:srgbClr val="3333FF"/>
            </a:solidFill>
            <a:latin typeface="標楷體" panose="03000509000000000000" pitchFamily="65" charset="-120"/>
            <a:ea typeface="標楷體" panose="03000509000000000000" pitchFamily="65" charset="-120"/>
          </a:endParaRPr>
        </a:p>
      </dgm:t>
    </dgm:pt>
    <dgm:pt modelId="{B824AC5A-CD66-4469-AE37-68BD4041F183}" type="parTrans" cxnId="{04684D73-2BF4-4211-A9A5-C4D3938EB393}">
      <dgm:prSet/>
      <dgm:spPr/>
      <dgm:t>
        <a:bodyPr/>
        <a:lstStyle/>
        <a:p>
          <a:endParaRPr lang="zh-TW" altLang="en-US">
            <a:latin typeface="標楷體" panose="03000509000000000000" pitchFamily="65" charset="-120"/>
            <a:ea typeface="標楷體" panose="03000509000000000000" pitchFamily="65" charset="-120"/>
          </a:endParaRPr>
        </a:p>
      </dgm:t>
    </dgm:pt>
    <dgm:pt modelId="{695EE5BC-359D-49DA-BD13-5E0CADF22CA9}" type="sibTrans" cxnId="{04684D73-2BF4-4211-A9A5-C4D3938EB393}">
      <dgm:prSet/>
      <dgm:spPr/>
      <dgm:t>
        <a:bodyPr/>
        <a:lstStyle/>
        <a:p>
          <a:endParaRPr lang="zh-TW" altLang="en-US">
            <a:latin typeface="標楷體" panose="03000509000000000000" pitchFamily="65" charset="-120"/>
            <a:ea typeface="標楷體" panose="03000509000000000000" pitchFamily="65" charset="-120"/>
          </a:endParaRPr>
        </a:p>
      </dgm:t>
    </dgm:pt>
    <dgm:pt modelId="{8F952A80-B474-431A-8E42-05BB24CA26BD}">
      <dgm:prSet phldrT="[文字]" custT="1"/>
      <dgm:spPr/>
      <dgm:t>
        <a:bodyPr/>
        <a:lstStyle/>
        <a:p>
          <a:r>
            <a:rPr lang="zh-TW" altLang="en-US" sz="1800" b="1" dirty="0" smtClean="0">
              <a:solidFill>
                <a:srgbClr val="FF0000"/>
              </a:solidFill>
              <a:latin typeface="標楷體" panose="03000509000000000000" pitchFamily="65" charset="-120"/>
              <a:ea typeface="標楷體" panose="03000509000000000000" pitchFamily="65" charset="-120"/>
            </a:rPr>
            <a:t>資料處理科</a:t>
          </a:r>
          <a:endParaRPr lang="zh-TW" altLang="en-US" sz="1800" b="1" dirty="0">
            <a:solidFill>
              <a:srgbClr val="FF0000"/>
            </a:solidFill>
            <a:latin typeface="標楷體" panose="03000509000000000000" pitchFamily="65" charset="-120"/>
            <a:ea typeface="標楷體" panose="03000509000000000000" pitchFamily="65" charset="-120"/>
          </a:endParaRPr>
        </a:p>
      </dgm:t>
    </dgm:pt>
    <dgm:pt modelId="{0F438981-EDCC-4EE3-AE6B-C793E1247B41}" type="parTrans" cxnId="{FEF56650-439C-480E-A2EB-0E0C92109857}">
      <dgm:prSet/>
      <dgm:spPr/>
      <dgm:t>
        <a:bodyPr/>
        <a:lstStyle/>
        <a:p>
          <a:endParaRPr lang="zh-TW" altLang="en-US">
            <a:latin typeface="標楷體" panose="03000509000000000000" pitchFamily="65" charset="-120"/>
            <a:ea typeface="標楷體" panose="03000509000000000000" pitchFamily="65" charset="-120"/>
          </a:endParaRPr>
        </a:p>
      </dgm:t>
    </dgm:pt>
    <dgm:pt modelId="{8D4A15E7-9DCC-4D0F-B137-2C4F198AC2DA}" type="sibTrans" cxnId="{FEF56650-439C-480E-A2EB-0E0C92109857}">
      <dgm:prSet/>
      <dgm:spPr/>
      <dgm:t>
        <a:bodyPr/>
        <a:lstStyle/>
        <a:p>
          <a:endParaRPr lang="zh-TW" altLang="en-US">
            <a:latin typeface="標楷體" panose="03000509000000000000" pitchFamily="65" charset="-120"/>
            <a:ea typeface="標楷體" panose="03000509000000000000" pitchFamily="65" charset="-120"/>
          </a:endParaRPr>
        </a:p>
      </dgm:t>
    </dgm:pt>
    <dgm:pt modelId="{24A2875C-CA39-4BD3-9398-1849433F8493}" type="pres">
      <dgm:prSet presAssocID="{0A92D444-6CBA-4E33-B0F8-2B1C3530B665}" presName="Name0" presStyleCnt="0">
        <dgm:presLayoutVars>
          <dgm:dir/>
          <dgm:animLvl val="lvl"/>
          <dgm:resizeHandles val="exact"/>
        </dgm:presLayoutVars>
      </dgm:prSet>
      <dgm:spPr/>
      <dgm:t>
        <a:bodyPr/>
        <a:lstStyle/>
        <a:p>
          <a:endParaRPr lang="zh-TW" altLang="en-US"/>
        </a:p>
      </dgm:t>
    </dgm:pt>
    <dgm:pt modelId="{FEC25B17-39CB-460C-A1C1-68DBD5B0357F}" type="pres">
      <dgm:prSet presAssocID="{5A5E17B2-27E6-4978-93BC-7027F78CF7D1}" presName="composite" presStyleCnt="0"/>
      <dgm:spPr/>
    </dgm:pt>
    <dgm:pt modelId="{F6D3A6EF-FCE4-446E-A8F4-E9C12A901E7D}" type="pres">
      <dgm:prSet presAssocID="{5A5E17B2-27E6-4978-93BC-7027F78CF7D1}" presName="parTx" presStyleLbl="alignNode1" presStyleIdx="0" presStyleCnt="1" custLinFactNeighborX="-17330" custLinFactNeighborY="3595">
        <dgm:presLayoutVars>
          <dgm:chMax val="0"/>
          <dgm:chPref val="0"/>
          <dgm:bulletEnabled val="1"/>
        </dgm:presLayoutVars>
      </dgm:prSet>
      <dgm:spPr/>
      <dgm:t>
        <a:bodyPr/>
        <a:lstStyle/>
        <a:p>
          <a:endParaRPr lang="zh-TW" altLang="en-US"/>
        </a:p>
      </dgm:t>
    </dgm:pt>
    <dgm:pt modelId="{9C00C85A-1598-4B6E-9211-55E143D493D4}" type="pres">
      <dgm:prSet presAssocID="{5A5E17B2-27E6-4978-93BC-7027F78CF7D1}" presName="desTx" presStyleLbl="alignAccFollowNode1" presStyleIdx="0" presStyleCnt="1" custScaleY="62861">
        <dgm:presLayoutVars>
          <dgm:bulletEnabled val="1"/>
        </dgm:presLayoutVars>
      </dgm:prSet>
      <dgm:spPr/>
      <dgm:t>
        <a:bodyPr/>
        <a:lstStyle/>
        <a:p>
          <a:endParaRPr lang="zh-TW" altLang="en-US"/>
        </a:p>
      </dgm:t>
    </dgm:pt>
  </dgm:ptLst>
  <dgm:cxnLst>
    <dgm:cxn modelId="{FEF56650-439C-480E-A2EB-0E0C92109857}" srcId="{5A5E17B2-27E6-4978-93BC-7027F78CF7D1}" destId="{8F952A80-B474-431A-8E42-05BB24CA26BD}" srcOrd="0" destOrd="0" parTransId="{0F438981-EDCC-4EE3-AE6B-C793E1247B41}" sibTransId="{8D4A15E7-9DCC-4D0F-B137-2C4F198AC2DA}"/>
    <dgm:cxn modelId="{F9B31326-B5E1-437A-BA33-518E1824F7B9}" type="presOf" srcId="{5A5E17B2-27E6-4978-93BC-7027F78CF7D1}" destId="{F6D3A6EF-FCE4-446E-A8F4-E9C12A901E7D}" srcOrd="0" destOrd="0" presId="urn:microsoft.com/office/officeart/2005/8/layout/hList1"/>
    <dgm:cxn modelId="{431CB60C-3E35-4E88-A339-D13F2B991FE8}" type="presOf" srcId="{8F952A80-B474-431A-8E42-05BB24CA26BD}" destId="{9C00C85A-1598-4B6E-9211-55E143D493D4}" srcOrd="0" destOrd="0" presId="urn:microsoft.com/office/officeart/2005/8/layout/hList1"/>
    <dgm:cxn modelId="{50D6158C-9187-4DC0-AEB3-240E3E5253FB}" type="presOf" srcId="{0A92D444-6CBA-4E33-B0F8-2B1C3530B665}" destId="{24A2875C-CA39-4BD3-9398-1849433F8493}" srcOrd="0" destOrd="0" presId="urn:microsoft.com/office/officeart/2005/8/layout/hList1"/>
    <dgm:cxn modelId="{04684D73-2BF4-4211-A9A5-C4D3938EB393}" srcId="{0A92D444-6CBA-4E33-B0F8-2B1C3530B665}" destId="{5A5E17B2-27E6-4978-93BC-7027F78CF7D1}" srcOrd="0" destOrd="0" parTransId="{B824AC5A-CD66-4469-AE37-68BD4041F183}" sibTransId="{695EE5BC-359D-49DA-BD13-5E0CADF22CA9}"/>
    <dgm:cxn modelId="{B4C957AB-F79B-4577-A918-E43742263739}" type="presParOf" srcId="{24A2875C-CA39-4BD3-9398-1849433F8493}" destId="{FEC25B17-39CB-460C-A1C1-68DBD5B0357F}" srcOrd="0" destOrd="0" presId="urn:microsoft.com/office/officeart/2005/8/layout/hList1"/>
    <dgm:cxn modelId="{E767D012-75A3-48E0-BC0E-405E98B1A872}" type="presParOf" srcId="{FEC25B17-39CB-460C-A1C1-68DBD5B0357F}" destId="{F6D3A6EF-FCE4-446E-A8F4-E9C12A901E7D}" srcOrd="0" destOrd="0" presId="urn:microsoft.com/office/officeart/2005/8/layout/hList1"/>
    <dgm:cxn modelId="{068A8ED7-592C-4B75-AF5C-36EAA3F9F650}" type="presParOf" srcId="{FEC25B17-39CB-460C-A1C1-68DBD5B0357F}" destId="{9C00C85A-1598-4B6E-9211-55E143D493D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0A92D444-6CBA-4E33-B0F8-2B1C3530B665}" type="doc">
      <dgm:prSet loTypeId="urn:microsoft.com/office/officeart/2005/8/layout/hList1" loCatId="list" qsTypeId="urn:microsoft.com/office/officeart/2005/8/quickstyle/simple5" qsCatId="simple" csTypeId="urn:microsoft.com/office/officeart/2005/8/colors/accent1_2" csCatId="accent1" phldr="1"/>
      <dgm:spPr/>
      <dgm:t>
        <a:bodyPr/>
        <a:lstStyle/>
        <a:p>
          <a:endParaRPr lang="zh-TW" altLang="en-US"/>
        </a:p>
      </dgm:t>
    </dgm:pt>
    <dgm:pt modelId="{5A5E17B2-27E6-4978-93BC-7027F78CF7D1}">
      <dgm:prSet phldrT="[文字]"/>
      <dgm:spPr/>
      <dgm:t>
        <a:bodyPr/>
        <a:lstStyle/>
        <a:p>
          <a:r>
            <a:rPr lang="zh-TW" altLang="en-US" b="1" dirty="0" smtClean="0">
              <a:solidFill>
                <a:srgbClr val="3333FF"/>
              </a:solidFill>
              <a:latin typeface="標楷體" panose="03000509000000000000" pitchFamily="65" charset="-120"/>
              <a:ea typeface="標楷體" panose="03000509000000000000" pitchFamily="65" charset="-120"/>
            </a:rPr>
            <a:t>科課程地圖</a:t>
          </a:r>
          <a:endParaRPr lang="zh-TW" altLang="en-US" b="1" dirty="0">
            <a:solidFill>
              <a:srgbClr val="3333FF"/>
            </a:solidFill>
            <a:latin typeface="標楷體" panose="03000509000000000000" pitchFamily="65" charset="-120"/>
            <a:ea typeface="標楷體" panose="03000509000000000000" pitchFamily="65" charset="-120"/>
          </a:endParaRPr>
        </a:p>
      </dgm:t>
    </dgm:pt>
    <dgm:pt modelId="{B824AC5A-CD66-4469-AE37-68BD4041F183}" type="parTrans" cxnId="{04684D73-2BF4-4211-A9A5-C4D3938EB393}">
      <dgm:prSet/>
      <dgm:spPr/>
      <dgm:t>
        <a:bodyPr/>
        <a:lstStyle/>
        <a:p>
          <a:endParaRPr lang="zh-TW" altLang="en-US">
            <a:latin typeface="標楷體" panose="03000509000000000000" pitchFamily="65" charset="-120"/>
            <a:ea typeface="標楷體" panose="03000509000000000000" pitchFamily="65" charset="-120"/>
          </a:endParaRPr>
        </a:p>
      </dgm:t>
    </dgm:pt>
    <dgm:pt modelId="{695EE5BC-359D-49DA-BD13-5E0CADF22CA9}" type="sibTrans" cxnId="{04684D73-2BF4-4211-A9A5-C4D3938EB393}">
      <dgm:prSet/>
      <dgm:spPr/>
      <dgm:t>
        <a:bodyPr/>
        <a:lstStyle/>
        <a:p>
          <a:endParaRPr lang="zh-TW" altLang="en-US">
            <a:latin typeface="標楷體" panose="03000509000000000000" pitchFamily="65" charset="-120"/>
            <a:ea typeface="標楷體" panose="03000509000000000000" pitchFamily="65" charset="-120"/>
          </a:endParaRPr>
        </a:p>
      </dgm:t>
    </dgm:pt>
    <dgm:pt modelId="{8F952A80-B474-431A-8E42-05BB24CA26BD}">
      <dgm:prSet phldrT="[文字]" custT="1"/>
      <dgm:spPr/>
      <dgm:t>
        <a:bodyPr/>
        <a:lstStyle/>
        <a:p>
          <a:r>
            <a:rPr lang="zh-TW" altLang="en-US" sz="1800" b="1" dirty="0" smtClean="0">
              <a:solidFill>
                <a:srgbClr val="FF0000"/>
              </a:solidFill>
              <a:latin typeface="標楷體" panose="03000509000000000000" pitchFamily="65" charset="-120"/>
              <a:ea typeface="標楷體" panose="03000509000000000000" pitchFamily="65" charset="-120"/>
            </a:rPr>
            <a:t>商業經營科</a:t>
          </a:r>
          <a:endParaRPr lang="zh-TW" altLang="en-US" sz="1800" b="1" dirty="0">
            <a:solidFill>
              <a:srgbClr val="FF0000"/>
            </a:solidFill>
            <a:latin typeface="標楷體" panose="03000509000000000000" pitchFamily="65" charset="-120"/>
            <a:ea typeface="標楷體" panose="03000509000000000000" pitchFamily="65" charset="-120"/>
          </a:endParaRPr>
        </a:p>
      </dgm:t>
    </dgm:pt>
    <dgm:pt modelId="{0F438981-EDCC-4EE3-AE6B-C793E1247B41}" type="parTrans" cxnId="{FEF56650-439C-480E-A2EB-0E0C92109857}">
      <dgm:prSet/>
      <dgm:spPr/>
      <dgm:t>
        <a:bodyPr/>
        <a:lstStyle/>
        <a:p>
          <a:endParaRPr lang="zh-TW" altLang="en-US">
            <a:latin typeface="標楷體" panose="03000509000000000000" pitchFamily="65" charset="-120"/>
            <a:ea typeface="標楷體" panose="03000509000000000000" pitchFamily="65" charset="-120"/>
          </a:endParaRPr>
        </a:p>
      </dgm:t>
    </dgm:pt>
    <dgm:pt modelId="{8D4A15E7-9DCC-4D0F-B137-2C4F198AC2DA}" type="sibTrans" cxnId="{FEF56650-439C-480E-A2EB-0E0C92109857}">
      <dgm:prSet/>
      <dgm:spPr/>
      <dgm:t>
        <a:bodyPr/>
        <a:lstStyle/>
        <a:p>
          <a:endParaRPr lang="zh-TW" altLang="en-US">
            <a:latin typeface="標楷體" panose="03000509000000000000" pitchFamily="65" charset="-120"/>
            <a:ea typeface="標楷體" panose="03000509000000000000" pitchFamily="65" charset="-120"/>
          </a:endParaRPr>
        </a:p>
      </dgm:t>
    </dgm:pt>
    <dgm:pt modelId="{24A2875C-CA39-4BD3-9398-1849433F8493}" type="pres">
      <dgm:prSet presAssocID="{0A92D444-6CBA-4E33-B0F8-2B1C3530B665}" presName="Name0" presStyleCnt="0">
        <dgm:presLayoutVars>
          <dgm:dir/>
          <dgm:animLvl val="lvl"/>
          <dgm:resizeHandles val="exact"/>
        </dgm:presLayoutVars>
      </dgm:prSet>
      <dgm:spPr/>
      <dgm:t>
        <a:bodyPr/>
        <a:lstStyle/>
        <a:p>
          <a:endParaRPr lang="zh-TW" altLang="en-US"/>
        </a:p>
      </dgm:t>
    </dgm:pt>
    <dgm:pt modelId="{FEC25B17-39CB-460C-A1C1-68DBD5B0357F}" type="pres">
      <dgm:prSet presAssocID="{5A5E17B2-27E6-4978-93BC-7027F78CF7D1}" presName="composite" presStyleCnt="0"/>
      <dgm:spPr/>
    </dgm:pt>
    <dgm:pt modelId="{F6D3A6EF-FCE4-446E-A8F4-E9C12A901E7D}" type="pres">
      <dgm:prSet presAssocID="{5A5E17B2-27E6-4978-93BC-7027F78CF7D1}" presName="parTx" presStyleLbl="alignNode1" presStyleIdx="0" presStyleCnt="1" custLinFactNeighborX="-17330" custLinFactNeighborY="3595">
        <dgm:presLayoutVars>
          <dgm:chMax val="0"/>
          <dgm:chPref val="0"/>
          <dgm:bulletEnabled val="1"/>
        </dgm:presLayoutVars>
      </dgm:prSet>
      <dgm:spPr/>
      <dgm:t>
        <a:bodyPr/>
        <a:lstStyle/>
        <a:p>
          <a:endParaRPr lang="zh-TW" altLang="en-US"/>
        </a:p>
      </dgm:t>
    </dgm:pt>
    <dgm:pt modelId="{9C00C85A-1598-4B6E-9211-55E143D493D4}" type="pres">
      <dgm:prSet presAssocID="{5A5E17B2-27E6-4978-93BC-7027F78CF7D1}" presName="desTx" presStyleLbl="alignAccFollowNode1" presStyleIdx="0" presStyleCnt="1" custScaleY="62861">
        <dgm:presLayoutVars>
          <dgm:bulletEnabled val="1"/>
        </dgm:presLayoutVars>
      </dgm:prSet>
      <dgm:spPr/>
      <dgm:t>
        <a:bodyPr/>
        <a:lstStyle/>
        <a:p>
          <a:endParaRPr lang="zh-TW" altLang="en-US"/>
        </a:p>
      </dgm:t>
    </dgm:pt>
  </dgm:ptLst>
  <dgm:cxnLst>
    <dgm:cxn modelId="{FEF56650-439C-480E-A2EB-0E0C92109857}" srcId="{5A5E17B2-27E6-4978-93BC-7027F78CF7D1}" destId="{8F952A80-B474-431A-8E42-05BB24CA26BD}" srcOrd="0" destOrd="0" parTransId="{0F438981-EDCC-4EE3-AE6B-C793E1247B41}" sibTransId="{8D4A15E7-9DCC-4D0F-B137-2C4F198AC2DA}"/>
    <dgm:cxn modelId="{1B589BCF-695D-4BE8-8E97-E834F33396CD}" type="presOf" srcId="{8F952A80-B474-431A-8E42-05BB24CA26BD}" destId="{9C00C85A-1598-4B6E-9211-55E143D493D4}" srcOrd="0" destOrd="0" presId="urn:microsoft.com/office/officeart/2005/8/layout/hList1"/>
    <dgm:cxn modelId="{5E0BE0A6-9C36-4EE5-9FEB-3DE7B2B8EFA6}" type="presOf" srcId="{5A5E17B2-27E6-4978-93BC-7027F78CF7D1}" destId="{F6D3A6EF-FCE4-446E-A8F4-E9C12A901E7D}" srcOrd="0" destOrd="0" presId="urn:microsoft.com/office/officeart/2005/8/layout/hList1"/>
    <dgm:cxn modelId="{04684D73-2BF4-4211-A9A5-C4D3938EB393}" srcId="{0A92D444-6CBA-4E33-B0F8-2B1C3530B665}" destId="{5A5E17B2-27E6-4978-93BC-7027F78CF7D1}" srcOrd="0" destOrd="0" parTransId="{B824AC5A-CD66-4469-AE37-68BD4041F183}" sibTransId="{695EE5BC-359D-49DA-BD13-5E0CADF22CA9}"/>
    <dgm:cxn modelId="{E6B39E27-5EBC-4125-9735-73899C75DB2C}" type="presOf" srcId="{0A92D444-6CBA-4E33-B0F8-2B1C3530B665}" destId="{24A2875C-CA39-4BD3-9398-1849433F8493}" srcOrd="0" destOrd="0" presId="urn:microsoft.com/office/officeart/2005/8/layout/hList1"/>
    <dgm:cxn modelId="{2ABE4F7B-4E16-40D1-AA9F-DBECD5C3AE97}" type="presParOf" srcId="{24A2875C-CA39-4BD3-9398-1849433F8493}" destId="{FEC25B17-39CB-460C-A1C1-68DBD5B0357F}" srcOrd="0" destOrd="0" presId="urn:microsoft.com/office/officeart/2005/8/layout/hList1"/>
    <dgm:cxn modelId="{2C0F6C00-441A-44E7-A296-3D93145CED33}" type="presParOf" srcId="{FEC25B17-39CB-460C-A1C1-68DBD5B0357F}" destId="{F6D3A6EF-FCE4-446E-A8F4-E9C12A901E7D}" srcOrd="0" destOrd="0" presId="urn:microsoft.com/office/officeart/2005/8/layout/hList1"/>
    <dgm:cxn modelId="{25BDC01B-AB39-46C9-8E56-137B20DCE670}" type="presParOf" srcId="{FEC25B17-39CB-460C-A1C1-68DBD5B0357F}" destId="{9C00C85A-1598-4B6E-9211-55E143D493D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0A92D444-6CBA-4E33-B0F8-2B1C3530B665}" type="doc">
      <dgm:prSet loTypeId="urn:microsoft.com/office/officeart/2005/8/layout/hList1" loCatId="list" qsTypeId="urn:microsoft.com/office/officeart/2005/8/quickstyle/simple5" qsCatId="simple" csTypeId="urn:microsoft.com/office/officeart/2005/8/colors/accent1_2" csCatId="accent1" phldr="1"/>
      <dgm:spPr/>
      <dgm:t>
        <a:bodyPr/>
        <a:lstStyle/>
        <a:p>
          <a:endParaRPr lang="zh-TW" altLang="en-US"/>
        </a:p>
      </dgm:t>
    </dgm:pt>
    <dgm:pt modelId="{5A5E17B2-27E6-4978-93BC-7027F78CF7D1}">
      <dgm:prSet phldrT="[文字]"/>
      <dgm:spPr/>
      <dgm:t>
        <a:bodyPr/>
        <a:lstStyle/>
        <a:p>
          <a:r>
            <a:rPr lang="zh-TW" altLang="en-US" b="1" dirty="0" smtClean="0">
              <a:solidFill>
                <a:srgbClr val="3333FF"/>
              </a:solidFill>
              <a:latin typeface="標楷體" panose="03000509000000000000" pitchFamily="65" charset="-120"/>
              <a:ea typeface="標楷體" panose="03000509000000000000" pitchFamily="65" charset="-120"/>
            </a:rPr>
            <a:t>科課程地圖</a:t>
          </a:r>
          <a:endParaRPr lang="zh-TW" altLang="en-US" b="1" dirty="0">
            <a:solidFill>
              <a:srgbClr val="3333FF"/>
            </a:solidFill>
            <a:latin typeface="標楷體" panose="03000509000000000000" pitchFamily="65" charset="-120"/>
            <a:ea typeface="標楷體" panose="03000509000000000000" pitchFamily="65" charset="-120"/>
          </a:endParaRPr>
        </a:p>
      </dgm:t>
    </dgm:pt>
    <dgm:pt modelId="{B824AC5A-CD66-4469-AE37-68BD4041F183}" type="parTrans" cxnId="{04684D73-2BF4-4211-A9A5-C4D3938EB393}">
      <dgm:prSet/>
      <dgm:spPr/>
      <dgm:t>
        <a:bodyPr/>
        <a:lstStyle/>
        <a:p>
          <a:endParaRPr lang="zh-TW" altLang="en-US">
            <a:latin typeface="標楷體" panose="03000509000000000000" pitchFamily="65" charset="-120"/>
            <a:ea typeface="標楷體" panose="03000509000000000000" pitchFamily="65" charset="-120"/>
          </a:endParaRPr>
        </a:p>
      </dgm:t>
    </dgm:pt>
    <dgm:pt modelId="{695EE5BC-359D-49DA-BD13-5E0CADF22CA9}" type="sibTrans" cxnId="{04684D73-2BF4-4211-A9A5-C4D3938EB393}">
      <dgm:prSet/>
      <dgm:spPr/>
      <dgm:t>
        <a:bodyPr/>
        <a:lstStyle/>
        <a:p>
          <a:endParaRPr lang="zh-TW" altLang="en-US">
            <a:latin typeface="標楷體" panose="03000509000000000000" pitchFamily="65" charset="-120"/>
            <a:ea typeface="標楷體" panose="03000509000000000000" pitchFamily="65" charset="-120"/>
          </a:endParaRPr>
        </a:p>
      </dgm:t>
    </dgm:pt>
    <dgm:pt modelId="{8F952A80-B474-431A-8E42-05BB24CA26BD}">
      <dgm:prSet phldrT="[文字]" custT="1"/>
      <dgm:spPr/>
      <dgm:t>
        <a:bodyPr/>
        <a:lstStyle/>
        <a:p>
          <a:r>
            <a:rPr lang="zh-TW" altLang="en-US" sz="1800" b="1" dirty="0" smtClean="0">
              <a:solidFill>
                <a:srgbClr val="FF0000"/>
              </a:solidFill>
              <a:latin typeface="標楷體" panose="03000509000000000000" pitchFamily="65" charset="-120"/>
              <a:ea typeface="標楷體" panose="03000509000000000000" pitchFamily="65" charset="-120"/>
            </a:rPr>
            <a:t>會計事務科</a:t>
          </a:r>
          <a:endParaRPr lang="zh-TW" altLang="en-US" sz="1800" b="1" dirty="0">
            <a:solidFill>
              <a:srgbClr val="FF0000"/>
            </a:solidFill>
            <a:latin typeface="標楷體" panose="03000509000000000000" pitchFamily="65" charset="-120"/>
            <a:ea typeface="標楷體" panose="03000509000000000000" pitchFamily="65" charset="-120"/>
          </a:endParaRPr>
        </a:p>
      </dgm:t>
    </dgm:pt>
    <dgm:pt modelId="{0F438981-EDCC-4EE3-AE6B-C793E1247B41}" type="parTrans" cxnId="{FEF56650-439C-480E-A2EB-0E0C92109857}">
      <dgm:prSet/>
      <dgm:spPr/>
      <dgm:t>
        <a:bodyPr/>
        <a:lstStyle/>
        <a:p>
          <a:endParaRPr lang="zh-TW" altLang="en-US">
            <a:latin typeface="標楷體" panose="03000509000000000000" pitchFamily="65" charset="-120"/>
            <a:ea typeface="標楷體" panose="03000509000000000000" pitchFamily="65" charset="-120"/>
          </a:endParaRPr>
        </a:p>
      </dgm:t>
    </dgm:pt>
    <dgm:pt modelId="{8D4A15E7-9DCC-4D0F-B137-2C4F198AC2DA}" type="sibTrans" cxnId="{FEF56650-439C-480E-A2EB-0E0C92109857}">
      <dgm:prSet/>
      <dgm:spPr/>
      <dgm:t>
        <a:bodyPr/>
        <a:lstStyle/>
        <a:p>
          <a:endParaRPr lang="zh-TW" altLang="en-US">
            <a:latin typeface="標楷體" panose="03000509000000000000" pitchFamily="65" charset="-120"/>
            <a:ea typeface="標楷體" panose="03000509000000000000" pitchFamily="65" charset="-120"/>
          </a:endParaRPr>
        </a:p>
      </dgm:t>
    </dgm:pt>
    <dgm:pt modelId="{24A2875C-CA39-4BD3-9398-1849433F8493}" type="pres">
      <dgm:prSet presAssocID="{0A92D444-6CBA-4E33-B0F8-2B1C3530B665}" presName="Name0" presStyleCnt="0">
        <dgm:presLayoutVars>
          <dgm:dir/>
          <dgm:animLvl val="lvl"/>
          <dgm:resizeHandles val="exact"/>
        </dgm:presLayoutVars>
      </dgm:prSet>
      <dgm:spPr/>
      <dgm:t>
        <a:bodyPr/>
        <a:lstStyle/>
        <a:p>
          <a:endParaRPr lang="zh-TW" altLang="en-US"/>
        </a:p>
      </dgm:t>
    </dgm:pt>
    <dgm:pt modelId="{FEC25B17-39CB-460C-A1C1-68DBD5B0357F}" type="pres">
      <dgm:prSet presAssocID="{5A5E17B2-27E6-4978-93BC-7027F78CF7D1}" presName="composite" presStyleCnt="0"/>
      <dgm:spPr/>
    </dgm:pt>
    <dgm:pt modelId="{F6D3A6EF-FCE4-446E-A8F4-E9C12A901E7D}" type="pres">
      <dgm:prSet presAssocID="{5A5E17B2-27E6-4978-93BC-7027F78CF7D1}" presName="parTx" presStyleLbl="alignNode1" presStyleIdx="0" presStyleCnt="1" custLinFactNeighborX="-17330" custLinFactNeighborY="3595">
        <dgm:presLayoutVars>
          <dgm:chMax val="0"/>
          <dgm:chPref val="0"/>
          <dgm:bulletEnabled val="1"/>
        </dgm:presLayoutVars>
      </dgm:prSet>
      <dgm:spPr/>
      <dgm:t>
        <a:bodyPr/>
        <a:lstStyle/>
        <a:p>
          <a:endParaRPr lang="zh-TW" altLang="en-US"/>
        </a:p>
      </dgm:t>
    </dgm:pt>
    <dgm:pt modelId="{9C00C85A-1598-4B6E-9211-55E143D493D4}" type="pres">
      <dgm:prSet presAssocID="{5A5E17B2-27E6-4978-93BC-7027F78CF7D1}" presName="desTx" presStyleLbl="alignAccFollowNode1" presStyleIdx="0" presStyleCnt="1" custScaleY="62861">
        <dgm:presLayoutVars>
          <dgm:bulletEnabled val="1"/>
        </dgm:presLayoutVars>
      </dgm:prSet>
      <dgm:spPr/>
      <dgm:t>
        <a:bodyPr/>
        <a:lstStyle/>
        <a:p>
          <a:endParaRPr lang="zh-TW" altLang="en-US"/>
        </a:p>
      </dgm:t>
    </dgm:pt>
  </dgm:ptLst>
  <dgm:cxnLst>
    <dgm:cxn modelId="{FEF56650-439C-480E-A2EB-0E0C92109857}" srcId="{5A5E17B2-27E6-4978-93BC-7027F78CF7D1}" destId="{8F952A80-B474-431A-8E42-05BB24CA26BD}" srcOrd="0" destOrd="0" parTransId="{0F438981-EDCC-4EE3-AE6B-C793E1247B41}" sibTransId="{8D4A15E7-9DCC-4D0F-B137-2C4F198AC2DA}"/>
    <dgm:cxn modelId="{A9DC0882-D56E-49D7-82C6-E9BD202BF689}" type="presOf" srcId="{5A5E17B2-27E6-4978-93BC-7027F78CF7D1}" destId="{F6D3A6EF-FCE4-446E-A8F4-E9C12A901E7D}" srcOrd="0" destOrd="0" presId="urn:microsoft.com/office/officeart/2005/8/layout/hList1"/>
    <dgm:cxn modelId="{6A9E6FCF-2228-4DAA-B837-9770E9B70412}" type="presOf" srcId="{0A92D444-6CBA-4E33-B0F8-2B1C3530B665}" destId="{24A2875C-CA39-4BD3-9398-1849433F8493}" srcOrd="0" destOrd="0" presId="urn:microsoft.com/office/officeart/2005/8/layout/hList1"/>
    <dgm:cxn modelId="{71E01BD8-9F80-4420-A78C-C3F65F34EC96}" type="presOf" srcId="{8F952A80-B474-431A-8E42-05BB24CA26BD}" destId="{9C00C85A-1598-4B6E-9211-55E143D493D4}" srcOrd="0" destOrd="0" presId="urn:microsoft.com/office/officeart/2005/8/layout/hList1"/>
    <dgm:cxn modelId="{04684D73-2BF4-4211-A9A5-C4D3938EB393}" srcId="{0A92D444-6CBA-4E33-B0F8-2B1C3530B665}" destId="{5A5E17B2-27E6-4978-93BC-7027F78CF7D1}" srcOrd="0" destOrd="0" parTransId="{B824AC5A-CD66-4469-AE37-68BD4041F183}" sibTransId="{695EE5BC-359D-49DA-BD13-5E0CADF22CA9}"/>
    <dgm:cxn modelId="{070A91EB-E081-4A1A-AF57-E1B96168951F}" type="presParOf" srcId="{24A2875C-CA39-4BD3-9398-1849433F8493}" destId="{FEC25B17-39CB-460C-A1C1-68DBD5B0357F}" srcOrd="0" destOrd="0" presId="urn:microsoft.com/office/officeart/2005/8/layout/hList1"/>
    <dgm:cxn modelId="{45BF1330-4199-43F5-BB1E-2B62022CD64F}" type="presParOf" srcId="{FEC25B17-39CB-460C-A1C1-68DBD5B0357F}" destId="{F6D3A6EF-FCE4-446E-A8F4-E9C12A901E7D}" srcOrd="0" destOrd="0" presId="urn:microsoft.com/office/officeart/2005/8/layout/hList1"/>
    <dgm:cxn modelId="{62DDD07A-0CEE-4555-92F2-76BF7E8720DA}" type="presParOf" srcId="{FEC25B17-39CB-460C-A1C1-68DBD5B0357F}" destId="{9C00C85A-1598-4B6E-9211-55E143D493D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32B1F2FB-262C-4C2D-9DDA-2F235BE3C09F}" type="doc">
      <dgm:prSet loTypeId="urn:microsoft.com/office/officeart/2008/layout/HorizontalMultiLevelHierarchy" loCatId="hierarchy" qsTypeId="urn:microsoft.com/office/officeart/2005/8/quickstyle/3d1" qsCatId="3D" csTypeId="urn:microsoft.com/office/officeart/2005/8/colors/accent1_2" csCatId="accent1" phldr="1"/>
      <dgm:spPr/>
      <dgm:t>
        <a:bodyPr/>
        <a:lstStyle/>
        <a:p>
          <a:endParaRPr lang="zh-TW" altLang="en-US"/>
        </a:p>
      </dgm:t>
    </dgm:pt>
    <dgm:pt modelId="{2E049EF5-038D-420A-B717-058823D87D95}">
      <dgm:prSet phldrT="[文字]"/>
      <dgm:spPr/>
      <dgm:t>
        <a:bodyPr vert="vert"/>
        <a:lstStyle/>
        <a:p>
          <a:r>
            <a:rPr lang="zh-TW" altLang="en-US" b="1" dirty="0" smtClean="0">
              <a:solidFill>
                <a:srgbClr val="0000FF"/>
              </a:solidFill>
              <a:latin typeface="標楷體" panose="03000509000000000000" pitchFamily="65" charset="-120"/>
              <a:ea typeface="標楷體" panose="03000509000000000000" pitchFamily="65" charset="-120"/>
            </a:rPr>
            <a:t>彈性學習時間</a:t>
          </a:r>
          <a:endParaRPr lang="zh-TW" altLang="en-US" b="1" dirty="0">
            <a:solidFill>
              <a:srgbClr val="0000FF"/>
            </a:solidFill>
            <a:latin typeface="標楷體" panose="03000509000000000000" pitchFamily="65" charset="-120"/>
            <a:ea typeface="標楷體" panose="03000509000000000000" pitchFamily="65" charset="-120"/>
          </a:endParaRPr>
        </a:p>
      </dgm:t>
    </dgm:pt>
    <dgm:pt modelId="{A256DB5E-3B73-48C0-BC26-928163850A67}" type="parTrans" cxnId="{92CBC6A2-C93A-4A2F-82D9-2D2BEC400727}">
      <dgm:prSet/>
      <dgm:spPr/>
      <dgm:t>
        <a:bodyPr/>
        <a:lstStyle/>
        <a:p>
          <a:endParaRPr lang="zh-TW" altLang="en-US">
            <a:latin typeface="標楷體" panose="03000509000000000000" pitchFamily="65" charset="-120"/>
            <a:ea typeface="標楷體" panose="03000509000000000000" pitchFamily="65" charset="-120"/>
          </a:endParaRPr>
        </a:p>
      </dgm:t>
    </dgm:pt>
    <dgm:pt modelId="{8ECAB3FC-1185-473B-9B7F-C2243DB1C567}" type="sibTrans" cxnId="{92CBC6A2-C93A-4A2F-82D9-2D2BEC400727}">
      <dgm:prSet/>
      <dgm:spPr/>
      <dgm:t>
        <a:bodyPr/>
        <a:lstStyle/>
        <a:p>
          <a:endParaRPr lang="zh-TW" altLang="en-US">
            <a:latin typeface="標楷體" panose="03000509000000000000" pitchFamily="65" charset="-120"/>
            <a:ea typeface="標楷體" panose="03000509000000000000" pitchFamily="65" charset="-120"/>
          </a:endParaRPr>
        </a:p>
      </dgm:t>
    </dgm:pt>
    <dgm:pt modelId="{B2E41E21-550C-4133-9D67-356B681208AF}">
      <dgm:prSet phldrT="[文字]"/>
      <dgm:spPr/>
      <dgm:t>
        <a:bodyPr/>
        <a:lstStyle/>
        <a:p>
          <a:r>
            <a:rPr lang="zh-TW" altLang="en-US" dirty="0" smtClean="0">
              <a:solidFill>
                <a:srgbClr val="CC00CC"/>
              </a:solidFill>
              <a:latin typeface="標楷體" panose="03000509000000000000" pitchFamily="65" charset="-120"/>
              <a:ea typeface="標楷體" panose="03000509000000000000" pitchFamily="65" charset="-120"/>
            </a:rPr>
            <a:t>開設課程</a:t>
          </a:r>
          <a:endParaRPr lang="zh-TW" altLang="en-US" dirty="0">
            <a:solidFill>
              <a:srgbClr val="CC00CC"/>
            </a:solidFill>
            <a:latin typeface="標楷體" panose="03000509000000000000" pitchFamily="65" charset="-120"/>
            <a:ea typeface="標楷體" panose="03000509000000000000" pitchFamily="65" charset="-120"/>
          </a:endParaRPr>
        </a:p>
      </dgm:t>
    </dgm:pt>
    <dgm:pt modelId="{A8F506E7-160C-4EFE-A603-0AE14E211754}" type="sibTrans" cxnId="{2AC1E823-0C72-4C3A-9827-FFEFE4CD8076}">
      <dgm:prSet/>
      <dgm:spPr/>
      <dgm:t>
        <a:bodyPr/>
        <a:lstStyle/>
        <a:p>
          <a:endParaRPr lang="zh-TW" altLang="en-US">
            <a:latin typeface="標楷體" panose="03000509000000000000" pitchFamily="65" charset="-120"/>
            <a:ea typeface="標楷體" panose="03000509000000000000" pitchFamily="65" charset="-120"/>
          </a:endParaRPr>
        </a:p>
      </dgm:t>
    </dgm:pt>
    <dgm:pt modelId="{EC52C5D2-D26C-4695-A882-35AD7B17624E}" type="parTrans" cxnId="{2AC1E823-0C72-4C3A-9827-FFEFE4CD8076}">
      <dgm:prSet/>
      <dgm:spPr/>
      <dgm:t>
        <a:bodyPr/>
        <a:lstStyle/>
        <a:p>
          <a:endParaRPr lang="zh-TW" altLang="en-US">
            <a:latin typeface="標楷體" panose="03000509000000000000" pitchFamily="65" charset="-120"/>
            <a:ea typeface="標楷體" panose="03000509000000000000" pitchFamily="65" charset="-120"/>
          </a:endParaRPr>
        </a:p>
      </dgm:t>
    </dgm:pt>
    <dgm:pt modelId="{A3865FFC-735E-4480-B935-EE71589F8731}" type="pres">
      <dgm:prSet presAssocID="{32B1F2FB-262C-4C2D-9DDA-2F235BE3C09F}" presName="Name0" presStyleCnt="0">
        <dgm:presLayoutVars>
          <dgm:chPref val="1"/>
          <dgm:dir/>
          <dgm:animOne val="branch"/>
          <dgm:animLvl val="lvl"/>
          <dgm:resizeHandles val="exact"/>
        </dgm:presLayoutVars>
      </dgm:prSet>
      <dgm:spPr/>
      <dgm:t>
        <a:bodyPr/>
        <a:lstStyle/>
        <a:p>
          <a:endParaRPr lang="zh-TW" altLang="en-US"/>
        </a:p>
      </dgm:t>
    </dgm:pt>
    <dgm:pt modelId="{4BE7F9CF-AEB6-449D-8FEF-DC20493F79D7}" type="pres">
      <dgm:prSet presAssocID="{2E049EF5-038D-420A-B717-058823D87D95}" presName="root1" presStyleCnt="0"/>
      <dgm:spPr/>
    </dgm:pt>
    <dgm:pt modelId="{2965F79B-05D0-4853-9106-8BBA9C2B259D}" type="pres">
      <dgm:prSet presAssocID="{2E049EF5-038D-420A-B717-058823D87D95}" presName="LevelOneTextNode" presStyleLbl="node0" presStyleIdx="0" presStyleCnt="1">
        <dgm:presLayoutVars>
          <dgm:chPref val="3"/>
        </dgm:presLayoutVars>
      </dgm:prSet>
      <dgm:spPr/>
      <dgm:t>
        <a:bodyPr/>
        <a:lstStyle/>
        <a:p>
          <a:endParaRPr lang="zh-TW" altLang="en-US"/>
        </a:p>
      </dgm:t>
    </dgm:pt>
    <dgm:pt modelId="{2B096CE1-7874-4DAD-823F-0E5C6F53C37B}" type="pres">
      <dgm:prSet presAssocID="{2E049EF5-038D-420A-B717-058823D87D95}" presName="level2hierChild" presStyleCnt="0"/>
      <dgm:spPr/>
    </dgm:pt>
    <dgm:pt modelId="{8FB53514-6BBB-4806-A718-C42B088DE4B2}" type="pres">
      <dgm:prSet presAssocID="{EC52C5D2-D26C-4695-A882-35AD7B17624E}" presName="conn2-1" presStyleLbl="parChTrans1D2" presStyleIdx="0" presStyleCnt="1"/>
      <dgm:spPr/>
      <dgm:t>
        <a:bodyPr/>
        <a:lstStyle/>
        <a:p>
          <a:endParaRPr lang="zh-TW" altLang="en-US"/>
        </a:p>
      </dgm:t>
    </dgm:pt>
    <dgm:pt modelId="{FF1F6F94-9B96-4AA6-84EE-9D0E5B08BCF0}" type="pres">
      <dgm:prSet presAssocID="{EC52C5D2-D26C-4695-A882-35AD7B17624E}" presName="connTx" presStyleLbl="parChTrans1D2" presStyleIdx="0" presStyleCnt="1"/>
      <dgm:spPr/>
      <dgm:t>
        <a:bodyPr/>
        <a:lstStyle/>
        <a:p>
          <a:endParaRPr lang="zh-TW" altLang="en-US"/>
        </a:p>
      </dgm:t>
    </dgm:pt>
    <dgm:pt modelId="{AC7BC39F-33F9-47B6-A124-14111FED7481}" type="pres">
      <dgm:prSet presAssocID="{B2E41E21-550C-4133-9D67-356B681208AF}" presName="root2" presStyleCnt="0"/>
      <dgm:spPr/>
    </dgm:pt>
    <dgm:pt modelId="{74D8F840-F102-4EB1-BD10-28165B762818}" type="pres">
      <dgm:prSet presAssocID="{B2E41E21-550C-4133-9D67-356B681208AF}" presName="LevelTwoTextNode" presStyleLbl="node2" presStyleIdx="0" presStyleCnt="1">
        <dgm:presLayoutVars>
          <dgm:chPref val="3"/>
        </dgm:presLayoutVars>
      </dgm:prSet>
      <dgm:spPr/>
      <dgm:t>
        <a:bodyPr/>
        <a:lstStyle/>
        <a:p>
          <a:endParaRPr lang="zh-TW" altLang="en-US"/>
        </a:p>
      </dgm:t>
    </dgm:pt>
    <dgm:pt modelId="{4BF57494-3080-4A6A-8DC8-70D2005D4028}" type="pres">
      <dgm:prSet presAssocID="{B2E41E21-550C-4133-9D67-356B681208AF}" presName="level3hierChild" presStyleCnt="0"/>
      <dgm:spPr/>
    </dgm:pt>
  </dgm:ptLst>
  <dgm:cxnLst>
    <dgm:cxn modelId="{92CBC6A2-C93A-4A2F-82D9-2D2BEC400727}" srcId="{32B1F2FB-262C-4C2D-9DDA-2F235BE3C09F}" destId="{2E049EF5-038D-420A-B717-058823D87D95}" srcOrd="0" destOrd="0" parTransId="{A256DB5E-3B73-48C0-BC26-928163850A67}" sibTransId="{8ECAB3FC-1185-473B-9B7F-C2243DB1C567}"/>
    <dgm:cxn modelId="{B17941D6-8782-4EEA-B581-891EC544C7AD}" type="presOf" srcId="{EC52C5D2-D26C-4695-A882-35AD7B17624E}" destId="{FF1F6F94-9B96-4AA6-84EE-9D0E5B08BCF0}" srcOrd="1" destOrd="0" presId="urn:microsoft.com/office/officeart/2008/layout/HorizontalMultiLevelHierarchy"/>
    <dgm:cxn modelId="{4DF88FD4-9EDF-4F1C-ACB5-E39B37B72E61}" type="presOf" srcId="{2E049EF5-038D-420A-B717-058823D87D95}" destId="{2965F79B-05D0-4853-9106-8BBA9C2B259D}" srcOrd="0" destOrd="0" presId="urn:microsoft.com/office/officeart/2008/layout/HorizontalMultiLevelHierarchy"/>
    <dgm:cxn modelId="{2AC1E823-0C72-4C3A-9827-FFEFE4CD8076}" srcId="{2E049EF5-038D-420A-B717-058823D87D95}" destId="{B2E41E21-550C-4133-9D67-356B681208AF}" srcOrd="0" destOrd="0" parTransId="{EC52C5D2-D26C-4695-A882-35AD7B17624E}" sibTransId="{A8F506E7-160C-4EFE-A603-0AE14E211754}"/>
    <dgm:cxn modelId="{C1E8E43A-06E0-4EDE-AEA6-E56F3CD72C1A}" type="presOf" srcId="{EC52C5D2-D26C-4695-A882-35AD7B17624E}" destId="{8FB53514-6BBB-4806-A718-C42B088DE4B2}" srcOrd="0" destOrd="0" presId="urn:microsoft.com/office/officeart/2008/layout/HorizontalMultiLevelHierarchy"/>
    <dgm:cxn modelId="{7145A20B-4B35-4A09-9881-C34EBE7B4A39}" type="presOf" srcId="{B2E41E21-550C-4133-9D67-356B681208AF}" destId="{74D8F840-F102-4EB1-BD10-28165B762818}" srcOrd="0" destOrd="0" presId="urn:microsoft.com/office/officeart/2008/layout/HorizontalMultiLevelHierarchy"/>
    <dgm:cxn modelId="{B9EA4D54-5C92-45BD-8620-F568AE559CEF}" type="presOf" srcId="{32B1F2FB-262C-4C2D-9DDA-2F235BE3C09F}" destId="{A3865FFC-735E-4480-B935-EE71589F8731}" srcOrd="0" destOrd="0" presId="urn:microsoft.com/office/officeart/2008/layout/HorizontalMultiLevelHierarchy"/>
    <dgm:cxn modelId="{9A17D6E0-6DC0-4F44-9224-0D92A9E761B5}" type="presParOf" srcId="{A3865FFC-735E-4480-B935-EE71589F8731}" destId="{4BE7F9CF-AEB6-449D-8FEF-DC20493F79D7}" srcOrd="0" destOrd="0" presId="urn:microsoft.com/office/officeart/2008/layout/HorizontalMultiLevelHierarchy"/>
    <dgm:cxn modelId="{33ADA170-D061-4921-A1CC-4C2CAFCADC19}" type="presParOf" srcId="{4BE7F9CF-AEB6-449D-8FEF-DC20493F79D7}" destId="{2965F79B-05D0-4853-9106-8BBA9C2B259D}" srcOrd="0" destOrd="0" presId="urn:microsoft.com/office/officeart/2008/layout/HorizontalMultiLevelHierarchy"/>
    <dgm:cxn modelId="{0A706A53-1427-4AD3-A39D-410B5C97D013}" type="presParOf" srcId="{4BE7F9CF-AEB6-449D-8FEF-DC20493F79D7}" destId="{2B096CE1-7874-4DAD-823F-0E5C6F53C37B}" srcOrd="1" destOrd="0" presId="urn:microsoft.com/office/officeart/2008/layout/HorizontalMultiLevelHierarchy"/>
    <dgm:cxn modelId="{265448A0-7FA9-4D0E-93CC-3A8FCA752C7D}" type="presParOf" srcId="{2B096CE1-7874-4DAD-823F-0E5C6F53C37B}" destId="{8FB53514-6BBB-4806-A718-C42B088DE4B2}" srcOrd="0" destOrd="0" presId="urn:microsoft.com/office/officeart/2008/layout/HorizontalMultiLevelHierarchy"/>
    <dgm:cxn modelId="{86668526-FF44-4E83-B4A4-228C97A0B49A}" type="presParOf" srcId="{8FB53514-6BBB-4806-A718-C42B088DE4B2}" destId="{FF1F6F94-9B96-4AA6-84EE-9D0E5B08BCF0}" srcOrd="0" destOrd="0" presId="urn:microsoft.com/office/officeart/2008/layout/HorizontalMultiLevelHierarchy"/>
    <dgm:cxn modelId="{9676AD13-4AA5-40D1-BBA8-0CD71CB84E94}" type="presParOf" srcId="{2B096CE1-7874-4DAD-823F-0E5C6F53C37B}" destId="{AC7BC39F-33F9-47B6-A124-14111FED7481}" srcOrd="1" destOrd="0" presId="urn:microsoft.com/office/officeart/2008/layout/HorizontalMultiLevelHierarchy"/>
    <dgm:cxn modelId="{F90AF382-9C6A-42B3-88B1-40A1762F9BD3}" type="presParOf" srcId="{AC7BC39F-33F9-47B6-A124-14111FED7481}" destId="{74D8F840-F102-4EB1-BD10-28165B762818}" srcOrd="0" destOrd="0" presId="urn:microsoft.com/office/officeart/2008/layout/HorizontalMultiLevelHierarchy"/>
    <dgm:cxn modelId="{34E7063A-84A3-41D0-9A56-A2E30E1D489B}" type="presParOf" srcId="{AC7BC39F-33F9-47B6-A124-14111FED7481}" destId="{4BF57494-3080-4A6A-8DC8-70D2005D4028}"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048A4B-3C4F-4C51-94EA-05F495EB7C73}" type="doc">
      <dgm:prSet loTypeId="urn:microsoft.com/office/officeart/2005/8/layout/vList2" loCatId="list" qsTypeId="urn:microsoft.com/office/officeart/2005/8/quickstyle/3d2" qsCatId="3D" csTypeId="urn:microsoft.com/office/officeart/2005/8/colors/accent1_4" csCatId="accent1" phldr="1"/>
      <dgm:spPr/>
      <dgm:t>
        <a:bodyPr/>
        <a:lstStyle/>
        <a:p>
          <a:endParaRPr lang="zh-TW" altLang="en-US"/>
        </a:p>
      </dgm:t>
    </dgm:pt>
    <dgm:pt modelId="{6D3D0213-5F63-4BE8-A5D7-7196D802884B}">
      <dgm:prSet custT="1"/>
      <dgm:spPr/>
      <dgm:t>
        <a:bodyPr/>
        <a:lstStyle/>
        <a:p>
          <a:pPr algn="ctr" rtl="0"/>
          <a:r>
            <a:rPr kumimoji="1" lang="zh-TW" altLang="en-US" sz="3000" b="0" dirty="0" smtClean="0">
              <a:solidFill>
                <a:srgbClr val="002060"/>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學校推動優質化組織及自主管理策略圖</a:t>
          </a:r>
          <a:endParaRPr kumimoji="1" lang="zh-TW" sz="3000" b="0" dirty="0">
            <a:solidFill>
              <a:srgbClr val="002060"/>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D14EFE49-B9BF-44C7-AFC8-F4373A1EAA05}" type="parTrans" cxnId="{957EF6E6-49DD-4061-BC12-AAEB920148A9}">
      <dgm:prSet/>
      <dgm:spPr/>
      <dgm:t>
        <a:bodyPr/>
        <a:lstStyle/>
        <a:p>
          <a:endParaRPr lang="zh-TW" altLang="en-US"/>
        </a:p>
      </dgm:t>
    </dgm:pt>
    <dgm:pt modelId="{8B0A422A-48C8-4982-B4A3-172FE859D3E6}" type="sibTrans" cxnId="{957EF6E6-49DD-4061-BC12-AAEB920148A9}">
      <dgm:prSet/>
      <dgm:spPr/>
      <dgm:t>
        <a:bodyPr/>
        <a:lstStyle/>
        <a:p>
          <a:endParaRPr lang="zh-TW" altLang="en-US"/>
        </a:p>
      </dgm:t>
    </dgm:pt>
    <dgm:pt modelId="{610D1539-2F0E-4C3F-8BE6-F5F6429DF8E5}" type="pres">
      <dgm:prSet presAssocID="{55048A4B-3C4F-4C51-94EA-05F495EB7C73}" presName="linear" presStyleCnt="0">
        <dgm:presLayoutVars>
          <dgm:animLvl val="lvl"/>
          <dgm:resizeHandles val="exact"/>
        </dgm:presLayoutVars>
      </dgm:prSet>
      <dgm:spPr/>
      <dgm:t>
        <a:bodyPr/>
        <a:lstStyle/>
        <a:p>
          <a:endParaRPr lang="zh-TW" altLang="en-US"/>
        </a:p>
      </dgm:t>
    </dgm:pt>
    <dgm:pt modelId="{F85D0C62-5DAB-4E1D-AEA6-469D6CFC45F9}" type="pres">
      <dgm:prSet presAssocID="{6D3D0213-5F63-4BE8-A5D7-7196D802884B}" presName="parentText" presStyleLbl="node1" presStyleIdx="0" presStyleCnt="1" custLinFactNeighborX="13793" custLinFactNeighborY="15314">
        <dgm:presLayoutVars>
          <dgm:chMax val="0"/>
          <dgm:bulletEnabled val="1"/>
        </dgm:presLayoutVars>
      </dgm:prSet>
      <dgm:spPr/>
      <dgm:t>
        <a:bodyPr/>
        <a:lstStyle/>
        <a:p>
          <a:endParaRPr lang="zh-TW" altLang="en-US"/>
        </a:p>
      </dgm:t>
    </dgm:pt>
  </dgm:ptLst>
  <dgm:cxnLst>
    <dgm:cxn modelId="{8823349C-2D9E-4FD1-9859-D15C23B84C62}" type="presOf" srcId="{6D3D0213-5F63-4BE8-A5D7-7196D802884B}" destId="{F85D0C62-5DAB-4E1D-AEA6-469D6CFC45F9}" srcOrd="0" destOrd="0" presId="urn:microsoft.com/office/officeart/2005/8/layout/vList2"/>
    <dgm:cxn modelId="{957EF6E6-49DD-4061-BC12-AAEB920148A9}" srcId="{55048A4B-3C4F-4C51-94EA-05F495EB7C73}" destId="{6D3D0213-5F63-4BE8-A5D7-7196D802884B}" srcOrd="0" destOrd="0" parTransId="{D14EFE49-B9BF-44C7-AFC8-F4373A1EAA05}" sibTransId="{8B0A422A-48C8-4982-B4A3-172FE859D3E6}"/>
    <dgm:cxn modelId="{B97B137A-A0FC-4244-BFCA-1F1683081663}" type="presOf" srcId="{55048A4B-3C4F-4C51-94EA-05F495EB7C73}" destId="{610D1539-2F0E-4C3F-8BE6-F5F6429DF8E5}" srcOrd="0" destOrd="0" presId="urn:microsoft.com/office/officeart/2005/8/layout/vList2"/>
    <dgm:cxn modelId="{A96A68E3-A327-4968-8454-EDB654487214}" type="presParOf" srcId="{610D1539-2F0E-4C3F-8BE6-F5F6429DF8E5}" destId="{F85D0C62-5DAB-4E1D-AEA6-469D6CFC45F9}"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048A4B-3C4F-4C51-94EA-05F495EB7C73}" type="doc">
      <dgm:prSet loTypeId="urn:microsoft.com/office/officeart/2005/8/layout/vList2" loCatId="list" qsTypeId="urn:microsoft.com/office/officeart/2005/8/quickstyle/3d2" qsCatId="3D" csTypeId="urn:microsoft.com/office/officeart/2005/8/colors/accent1_4" csCatId="accent1" phldr="1"/>
      <dgm:spPr/>
      <dgm:t>
        <a:bodyPr/>
        <a:lstStyle/>
        <a:p>
          <a:endParaRPr lang="zh-TW" altLang="en-US"/>
        </a:p>
      </dgm:t>
    </dgm:pt>
    <dgm:pt modelId="{6D3D0213-5F63-4BE8-A5D7-7196D802884B}">
      <dgm:prSet custT="1"/>
      <dgm:spPr/>
      <dgm:t>
        <a:bodyPr/>
        <a:lstStyle/>
        <a:p>
          <a:pPr algn="ctr" rtl="0"/>
          <a:r>
            <a:rPr kumimoji="1" lang="zh-TW" altLang="en-US" sz="3000" b="0" dirty="0" smtClean="0">
              <a:solidFill>
                <a:srgbClr val="002060"/>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計劃管理</a:t>
          </a:r>
          <a:endParaRPr kumimoji="1" lang="zh-TW" sz="3000" b="0" dirty="0">
            <a:solidFill>
              <a:srgbClr val="002060"/>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D14EFE49-B9BF-44C7-AFC8-F4373A1EAA05}" type="parTrans" cxnId="{957EF6E6-49DD-4061-BC12-AAEB920148A9}">
      <dgm:prSet/>
      <dgm:spPr/>
      <dgm:t>
        <a:bodyPr/>
        <a:lstStyle/>
        <a:p>
          <a:endParaRPr lang="zh-TW" altLang="en-US"/>
        </a:p>
      </dgm:t>
    </dgm:pt>
    <dgm:pt modelId="{8B0A422A-48C8-4982-B4A3-172FE859D3E6}" type="sibTrans" cxnId="{957EF6E6-49DD-4061-BC12-AAEB920148A9}">
      <dgm:prSet/>
      <dgm:spPr/>
      <dgm:t>
        <a:bodyPr/>
        <a:lstStyle/>
        <a:p>
          <a:endParaRPr lang="zh-TW" altLang="en-US"/>
        </a:p>
      </dgm:t>
    </dgm:pt>
    <dgm:pt modelId="{610D1539-2F0E-4C3F-8BE6-F5F6429DF8E5}" type="pres">
      <dgm:prSet presAssocID="{55048A4B-3C4F-4C51-94EA-05F495EB7C73}" presName="linear" presStyleCnt="0">
        <dgm:presLayoutVars>
          <dgm:animLvl val="lvl"/>
          <dgm:resizeHandles val="exact"/>
        </dgm:presLayoutVars>
      </dgm:prSet>
      <dgm:spPr/>
      <dgm:t>
        <a:bodyPr/>
        <a:lstStyle/>
        <a:p>
          <a:endParaRPr lang="zh-TW" altLang="en-US"/>
        </a:p>
      </dgm:t>
    </dgm:pt>
    <dgm:pt modelId="{F85D0C62-5DAB-4E1D-AEA6-469D6CFC45F9}" type="pres">
      <dgm:prSet presAssocID="{6D3D0213-5F63-4BE8-A5D7-7196D802884B}" presName="parentText" presStyleLbl="node1" presStyleIdx="0" presStyleCnt="1" custLinFactNeighborX="13793" custLinFactNeighborY="15314">
        <dgm:presLayoutVars>
          <dgm:chMax val="0"/>
          <dgm:bulletEnabled val="1"/>
        </dgm:presLayoutVars>
      </dgm:prSet>
      <dgm:spPr/>
      <dgm:t>
        <a:bodyPr/>
        <a:lstStyle/>
        <a:p>
          <a:endParaRPr lang="zh-TW" altLang="en-US"/>
        </a:p>
      </dgm:t>
    </dgm:pt>
  </dgm:ptLst>
  <dgm:cxnLst>
    <dgm:cxn modelId="{411A46E3-18B2-4EC7-B494-694C3EB87AAE}" type="presOf" srcId="{55048A4B-3C4F-4C51-94EA-05F495EB7C73}" destId="{610D1539-2F0E-4C3F-8BE6-F5F6429DF8E5}" srcOrd="0" destOrd="0" presId="urn:microsoft.com/office/officeart/2005/8/layout/vList2"/>
    <dgm:cxn modelId="{F066FCFD-0FD4-4DE8-8D1E-976D2DD57654}" type="presOf" srcId="{6D3D0213-5F63-4BE8-A5D7-7196D802884B}" destId="{F85D0C62-5DAB-4E1D-AEA6-469D6CFC45F9}" srcOrd="0" destOrd="0" presId="urn:microsoft.com/office/officeart/2005/8/layout/vList2"/>
    <dgm:cxn modelId="{957EF6E6-49DD-4061-BC12-AAEB920148A9}" srcId="{55048A4B-3C4F-4C51-94EA-05F495EB7C73}" destId="{6D3D0213-5F63-4BE8-A5D7-7196D802884B}" srcOrd="0" destOrd="0" parTransId="{D14EFE49-B9BF-44C7-AFC8-F4373A1EAA05}" sibTransId="{8B0A422A-48C8-4982-B4A3-172FE859D3E6}"/>
    <dgm:cxn modelId="{C8373F18-1F26-47AA-8F08-9759E23E7FE5}" type="presParOf" srcId="{610D1539-2F0E-4C3F-8BE6-F5F6429DF8E5}" destId="{F85D0C62-5DAB-4E1D-AEA6-469D6CFC45F9}"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407F2C-7EAA-4C9F-B8E9-530E4CCE4ED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TW" altLang="en-US"/>
        </a:p>
      </dgm:t>
    </dgm:pt>
    <dgm:pt modelId="{03ACAF75-0917-4434-BC72-D8CEBAC2FB33}">
      <dgm:prSet custT="1"/>
      <dgm:spPr/>
      <dgm:t>
        <a:bodyPr/>
        <a:lstStyle/>
        <a:p>
          <a:pPr algn="ctr" rtl="0"/>
          <a:r>
            <a:rPr kumimoji="1" lang="en-US" altLang="zh-TW" sz="2600" b="0" dirty="0" smtClean="0">
              <a:solidFill>
                <a:schemeClr val="tx1"/>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107</a:t>
          </a:r>
          <a:r>
            <a:rPr kumimoji="1" lang="zh-TW" altLang="en-US" sz="2600" b="0" dirty="0" smtClean="0">
              <a:solidFill>
                <a:schemeClr val="tx1"/>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學年度本校辦理優質化子計畫之名稱及期程</a:t>
          </a:r>
          <a:endParaRPr lang="zh-TW" altLang="en-US" sz="2600" b="0" dirty="0">
            <a:solidFill>
              <a:schemeClr val="tx1"/>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D9E9FF1F-8CDC-4892-AF43-48B822DE78C6}" type="parTrans" cxnId="{FE67F879-3C4B-43FA-99B8-932FC473AFB3}">
      <dgm:prSet/>
      <dgm:spPr/>
      <dgm:t>
        <a:bodyPr/>
        <a:lstStyle/>
        <a:p>
          <a:endParaRPr lang="zh-TW" altLang="en-US"/>
        </a:p>
      </dgm:t>
    </dgm:pt>
    <dgm:pt modelId="{A7DC7492-549A-48F1-A4A9-94890D72488A}" type="sibTrans" cxnId="{FE67F879-3C4B-43FA-99B8-932FC473AFB3}">
      <dgm:prSet/>
      <dgm:spPr/>
      <dgm:t>
        <a:bodyPr/>
        <a:lstStyle/>
        <a:p>
          <a:endParaRPr lang="zh-TW" altLang="en-US"/>
        </a:p>
      </dgm:t>
    </dgm:pt>
    <dgm:pt modelId="{31DA8818-0A44-4C86-B7B1-A803C99E142A}" type="pres">
      <dgm:prSet presAssocID="{2A407F2C-7EAA-4C9F-B8E9-530E4CCE4EDA}" presName="linear" presStyleCnt="0">
        <dgm:presLayoutVars>
          <dgm:animLvl val="lvl"/>
          <dgm:resizeHandles val="exact"/>
        </dgm:presLayoutVars>
      </dgm:prSet>
      <dgm:spPr/>
      <dgm:t>
        <a:bodyPr/>
        <a:lstStyle/>
        <a:p>
          <a:endParaRPr lang="zh-TW" altLang="en-US"/>
        </a:p>
      </dgm:t>
    </dgm:pt>
    <dgm:pt modelId="{5F942818-417E-46CE-AA22-E3993E298651}" type="pres">
      <dgm:prSet presAssocID="{03ACAF75-0917-4434-BC72-D8CEBAC2FB33}" presName="parentText" presStyleLbl="node1" presStyleIdx="0" presStyleCnt="1" custLinFactNeighborX="1010" custLinFactNeighborY="-25027">
        <dgm:presLayoutVars>
          <dgm:chMax val="0"/>
          <dgm:bulletEnabled val="1"/>
        </dgm:presLayoutVars>
      </dgm:prSet>
      <dgm:spPr/>
      <dgm:t>
        <a:bodyPr/>
        <a:lstStyle/>
        <a:p>
          <a:endParaRPr lang="zh-TW" altLang="en-US"/>
        </a:p>
      </dgm:t>
    </dgm:pt>
  </dgm:ptLst>
  <dgm:cxnLst>
    <dgm:cxn modelId="{84455048-29AF-4CEB-B80B-9A80272C6DF8}" type="presOf" srcId="{2A407F2C-7EAA-4C9F-B8E9-530E4CCE4EDA}" destId="{31DA8818-0A44-4C86-B7B1-A803C99E142A}" srcOrd="0" destOrd="0" presId="urn:microsoft.com/office/officeart/2005/8/layout/vList2"/>
    <dgm:cxn modelId="{FE67F879-3C4B-43FA-99B8-932FC473AFB3}" srcId="{2A407F2C-7EAA-4C9F-B8E9-530E4CCE4EDA}" destId="{03ACAF75-0917-4434-BC72-D8CEBAC2FB33}" srcOrd="0" destOrd="0" parTransId="{D9E9FF1F-8CDC-4892-AF43-48B822DE78C6}" sibTransId="{A7DC7492-549A-48F1-A4A9-94890D72488A}"/>
    <dgm:cxn modelId="{B6A40906-06F6-41F2-BEBF-FCF98F5938E1}" type="presOf" srcId="{03ACAF75-0917-4434-BC72-D8CEBAC2FB33}" destId="{5F942818-417E-46CE-AA22-E3993E298651}" srcOrd="0" destOrd="0" presId="urn:microsoft.com/office/officeart/2005/8/layout/vList2"/>
    <dgm:cxn modelId="{83F75AB2-30E3-4E40-BC81-55B18D18C467}" type="presParOf" srcId="{31DA8818-0A44-4C86-B7B1-A803C99E142A}" destId="{5F942818-417E-46CE-AA22-E3993E298651}"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71A23D2-DC28-4D1C-8979-75E057064448}" type="doc">
      <dgm:prSet loTypeId="urn:microsoft.com/office/officeart/2008/layout/HorizontalMultiLevelHierarchy" loCatId="hierarchy" qsTypeId="urn:microsoft.com/office/officeart/2005/8/quickstyle/3d5" qsCatId="3D" csTypeId="urn:microsoft.com/office/officeart/2005/8/colors/accent6_5" csCatId="accent6" phldr="1"/>
      <dgm:spPr/>
      <dgm:t>
        <a:bodyPr/>
        <a:lstStyle/>
        <a:p>
          <a:endParaRPr lang="zh-TW" altLang="en-US"/>
        </a:p>
      </dgm:t>
    </dgm:pt>
    <dgm:pt modelId="{9D459109-9C38-4058-98CD-58A1ABACE7FB}">
      <dgm:prSet phldrT="[文字]"/>
      <dgm:spPr/>
      <dgm:t>
        <a:bodyPr/>
        <a:lstStyle/>
        <a:p>
          <a:r>
            <a:rPr lang="zh-TW" altLang="en-US" b="1" smtClean="0">
              <a:latin typeface="標楷體" panose="03000509000000000000" pitchFamily="65" charset="-120"/>
              <a:ea typeface="標楷體" panose="03000509000000000000" pitchFamily="65" charset="-120"/>
            </a:rPr>
            <a:t>應用外語科</a:t>
          </a:r>
          <a:endParaRPr lang="zh-TW" altLang="en-US" b="1" dirty="0">
            <a:latin typeface="標楷體" panose="03000509000000000000" pitchFamily="65" charset="-120"/>
            <a:ea typeface="標楷體" panose="03000509000000000000" pitchFamily="65" charset="-120"/>
          </a:endParaRPr>
        </a:p>
      </dgm:t>
    </dgm:pt>
    <dgm:pt modelId="{7E0834D7-6E25-48F7-A7E0-B3F224C9E7D5}" type="parTrans" cxnId="{4166E5D3-C4ED-4D5E-8AF6-7886E7A6344D}">
      <dgm:prSet/>
      <dgm:spPr/>
      <dgm:t>
        <a:bodyPr/>
        <a:lstStyle/>
        <a:p>
          <a:endParaRPr lang="zh-TW" altLang="en-US"/>
        </a:p>
      </dgm:t>
    </dgm:pt>
    <dgm:pt modelId="{E2ADF290-2E4C-466A-A0E2-E4BAA1B6F9F6}" type="sibTrans" cxnId="{4166E5D3-C4ED-4D5E-8AF6-7886E7A6344D}">
      <dgm:prSet/>
      <dgm:spPr/>
      <dgm:t>
        <a:bodyPr/>
        <a:lstStyle/>
        <a:p>
          <a:endParaRPr lang="zh-TW" altLang="en-US"/>
        </a:p>
      </dgm:t>
    </dgm:pt>
    <dgm:pt modelId="{C0F42328-2366-41BC-91A8-13A4B72E80CF}">
      <dgm:prSet phldrT="[文字]"/>
      <dgm:spPr/>
      <dgm:t>
        <a:bodyPr vert="vert"/>
        <a:lstStyle/>
        <a:p>
          <a:r>
            <a:rPr lang="zh-TW" altLang="en-US" b="1" dirty="0" smtClean="0">
              <a:latin typeface="標楷體" panose="03000509000000000000" pitchFamily="65" charset="-120"/>
              <a:ea typeface="標楷體" panose="03000509000000000000" pitchFamily="65" charset="-120"/>
            </a:rPr>
            <a:t>群科教育目標與專業能力</a:t>
          </a:r>
          <a:endParaRPr lang="zh-TW" altLang="en-US" b="1" dirty="0">
            <a:latin typeface="標楷體" panose="03000509000000000000" pitchFamily="65" charset="-120"/>
            <a:ea typeface="標楷體" panose="03000509000000000000" pitchFamily="65" charset="-120"/>
          </a:endParaRPr>
        </a:p>
      </dgm:t>
    </dgm:pt>
    <dgm:pt modelId="{5CB4180D-3A02-44B8-A508-0B726E431982}" type="sibTrans" cxnId="{01BD79E4-8CF5-490F-9038-FEDD7CDCD2B5}">
      <dgm:prSet/>
      <dgm:spPr/>
      <dgm:t>
        <a:bodyPr/>
        <a:lstStyle/>
        <a:p>
          <a:endParaRPr lang="zh-TW" altLang="en-US"/>
        </a:p>
      </dgm:t>
    </dgm:pt>
    <dgm:pt modelId="{E2E8769B-B98D-4588-AD3D-73C51C2A8745}" type="parTrans" cxnId="{01BD79E4-8CF5-490F-9038-FEDD7CDCD2B5}">
      <dgm:prSet/>
      <dgm:spPr/>
      <dgm:t>
        <a:bodyPr/>
        <a:lstStyle/>
        <a:p>
          <a:endParaRPr lang="zh-TW" altLang="en-US"/>
        </a:p>
      </dgm:t>
    </dgm:pt>
    <dgm:pt modelId="{1A81F00A-BEDE-4802-BC47-A91D3DDC507F}" type="pres">
      <dgm:prSet presAssocID="{971A23D2-DC28-4D1C-8979-75E057064448}" presName="Name0" presStyleCnt="0">
        <dgm:presLayoutVars>
          <dgm:chPref val="1"/>
          <dgm:dir/>
          <dgm:animOne val="branch"/>
          <dgm:animLvl val="lvl"/>
          <dgm:resizeHandles val="exact"/>
        </dgm:presLayoutVars>
      </dgm:prSet>
      <dgm:spPr/>
      <dgm:t>
        <a:bodyPr/>
        <a:lstStyle/>
        <a:p>
          <a:endParaRPr lang="zh-TW" altLang="en-US"/>
        </a:p>
      </dgm:t>
    </dgm:pt>
    <dgm:pt modelId="{572E525D-287D-41C6-A066-816B2C4CD230}" type="pres">
      <dgm:prSet presAssocID="{C0F42328-2366-41BC-91A8-13A4B72E80CF}" presName="root1" presStyleCnt="0"/>
      <dgm:spPr/>
      <dgm:t>
        <a:bodyPr/>
        <a:lstStyle/>
        <a:p>
          <a:endParaRPr lang="zh-TW" altLang="en-US"/>
        </a:p>
      </dgm:t>
    </dgm:pt>
    <dgm:pt modelId="{D8CC8016-9F6A-4582-B4D9-612AED5AB8D8}" type="pres">
      <dgm:prSet presAssocID="{C0F42328-2366-41BC-91A8-13A4B72E80CF}" presName="LevelOneTextNode" presStyleLbl="node0" presStyleIdx="0" presStyleCnt="1" custScaleX="73394">
        <dgm:presLayoutVars>
          <dgm:chPref val="3"/>
        </dgm:presLayoutVars>
      </dgm:prSet>
      <dgm:spPr/>
      <dgm:t>
        <a:bodyPr/>
        <a:lstStyle/>
        <a:p>
          <a:endParaRPr lang="zh-TW" altLang="en-US"/>
        </a:p>
      </dgm:t>
    </dgm:pt>
    <dgm:pt modelId="{F60DD442-C413-42EC-BADD-61AB3487F3F0}" type="pres">
      <dgm:prSet presAssocID="{C0F42328-2366-41BC-91A8-13A4B72E80CF}" presName="level2hierChild" presStyleCnt="0"/>
      <dgm:spPr/>
      <dgm:t>
        <a:bodyPr/>
        <a:lstStyle/>
        <a:p>
          <a:endParaRPr lang="zh-TW" altLang="en-US"/>
        </a:p>
      </dgm:t>
    </dgm:pt>
    <dgm:pt modelId="{B42D2A2F-218F-42D1-9416-9235C574DF09}" type="pres">
      <dgm:prSet presAssocID="{7E0834D7-6E25-48F7-A7E0-B3F224C9E7D5}" presName="conn2-1" presStyleLbl="parChTrans1D2" presStyleIdx="0" presStyleCnt="1"/>
      <dgm:spPr/>
      <dgm:t>
        <a:bodyPr/>
        <a:lstStyle/>
        <a:p>
          <a:endParaRPr lang="zh-TW" altLang="en-US"/>
        </a:p>
      </dgm:t>
    </dgm:pt>
    <dgm:pt modelId="{47458C83-89D3-4FD7-9A32-990B23021013}" type="pres">
      <dgm:prSet presAssocID="{7E0834D7-6E25-48F7-A7E0-B3F224C9E7D5}" presName="connTx" presStyleLbl="parChTrans1D2" presStyleIdx="0" presStyleCnt="1"/>
      <dgm:spPr/>
      <dgm:t>
        <a:bodyPr/>
        <a:lstStyle/>
        <a:p>
          <a:endParaRPr lang="zh-TW" altLang="en-US"/>
        </a:p>
      </dgm:t>
    </dgm:pt>
    <dgm:pt modelId="{CC733AED-2DC0-4DAE-AB11-3AFD5246F6D2}" type="pres">
      <dgm:prSet presAssocID="{9D459109-9C38-4058-98CD-58A1ABACE7FB}" presName="root2" presStyleCnt="0"/>
      <dgm:spPr/>
      <dgm:t>
        <a:bodyPr/>
        <a:lstStyle/>
        <a:p>
          <a:endParaRPr lang="zh-TW" altLang="en-US"/>
        </a:p>
      </dgm:t>
    </dgm:pt>
    <dgm:pt modelId="{11528BB6-2919-4E4B-8415-CACE0532AABF}" type="pres">
      <dgm:prSet presAssocID="{9D459109-9C38-4058-98CD-58A1ABACE7FB}" presName="LevelTwoTextNode" presStyleLbl="node2" presStyleIdx="0" presStyleCnt="1" custScaleX="19413" custScaleY="354370">
        <dgm:presLayoutVars>
          <dgm:chPref val="3"/>
        </dgm:presLayoutVars>
      </dgm:prSet>
      <dgm:spPr/>
      <dgm:t>
        <a:bodyPr/>
        <a:lstStyle/>
        <a:p>
          <a:endParaRPr lang="zh-TW" altLang="en-US"/>
        </a:p>
      </dgm:t>
    </dgm:pt>
    <dgm:pt modelId="{5D9C1690-530B-4D83-89D2-D26A00F87793}" type="pres">
      <dgm:prSet presAssocID="{9D459109-9C38-4058-98CD-58A1ABACE7FB}" presName="level3hierChild" presStyleCnt="0"/>
      <dgm:spPr/>
      <dgm:t>
        <a:bodyPr/>
        <a:lstStyle/>
        <a:p>
          <a:endParaRPr lang="zh-TW" altLang="en-US"/>
        </a:p>
      </dgm:t>
    </dgm:pt>
  </dgm:ptLst>
  <dgm:cxnLst>
    <dgm:cxn modelId="{01BD79E4-8CF5-490F-9038-FEDD7CDCD2B5}" srcId="{971A23D2-DC28-4D1C-8979-75E057064448}" destId="{C0F42328-2366-41BC-91A8-13A4B72E80CF}" srcOrd="0" destOrd="0" parTransId="{E2E8769B-B98D-4588-AD3D-73C51C2A8745}" sibTransId="{5CB4180D-3A02-44B8-A508-0B726E431982}"/>
    <dgm:cxn modelId="{9D4487B9-338F-4051-BAEF-23E89FF8A0D5}" type="presOf" srcId="{7E0834D7-6E25-48F7-A7E0-B3F224C9E7D5}" destId="{47458C83-89D3-4FD7-9A32-990B23021013}" srcOrd="1" destOrd="0" presId="urn:microsoft.com/office/officeart/2008/layout/HorizontalMultiLevelHierarchy"/>
    <dgm:cxn modelId="{3808562A-5FDE-4218-8DF1-ECD9A7039B0D}" type="presOf" srcId="{7E0834D7-6E25-48F7-A7E0-B3F224C9E7D5}" destId="{B42D2A2F-218F-42D1-9416-9235C574DF09}" srcOrd="0" destOrd="0" presId="urn:microsoft.com/office/officeart/2008/layout/HorizontalMultiLevelHierarchy"/>
    <dgm:cxn modelId="{5A7D2238-468B-4C50-A5E8-94A47F5FC878}" type="presOf" srcId="{971A23D2-DC28-4D1C-8979-75E057064448}" destId="{1A81F00A-BEDE-4802-BC47-A91D3DDC507F}" srcOrd="0" destOrd="0" presId="urn:microsoft.com/office/officeart/2008/layout/HorizontalMultiLevelHierarchy"/>
    <dgm:cxn modelId="{4166E5D3-C4ED-4D5E-8AF6-7886E7A6344D}" srcId="{C0F42328-2366-41BC-91A8-13A4B72E80CF}" destId="{9D459109-9C38-4058-98CD-58A1ABACE7FB}" srcOrd="0" destOrd="0" parTransId="{7E0834D7-6E25-48F7-A7E0-B3F224C9E7D5}" sibTransId="{E2ADF290-2E4C-466A-A0E2-E4BAA1B6F9F6}"/>
    <dgm:cxn modelId="{3F7AD4DD-05EA-4933-9BB3-C46058E9B584}" type="presOf" srcId="{9D459109-9C38-4058-98CD-58A1ABACE7FB}" destId="{11528BB6-2919-4E4B-8415-CACE0532AABF}" srcOrd="0" destOrd="0" presId="urn:microsoft.com/office/officeart/2008/layout/HorizontalMultiLevelHierarchy"/>
    <dgm:cxn modelId="{A19CD914-E08C-4E7D-A423-8AB594832B39}" type="presOf" srcId="{C0F42328-2366-41BC-91A8-13A4B72E80CF}" destId="{D8CC8016-9F6A-4582-B4D9-612AED5AB8D8}" srcOrd="0" destOrd="0" presId="urn:microsoft.com/office/officeart/2008/layout/HorizontalMultiLevelHierarchy"/>
    <dgm:cxn modelId="{61F5C5FD-8D1E-4DF8-A446-DEEE60E22DE5}" type="presParOf" srcId="{1A81F00A-BEDE-4802-BC47-A91D3DDC507F}" destId="{572E525D-287D-41C6-A066-816B2C4CD230}" srcOrd="0" destOrd="0" presId="urn:microsoft.com/office/officeart/2008/layout/HorizontalMultiLevelHierarchy"/>
    <dgm:cxn modelId="{233D3FAA-9347-4DDB-A022-36E694E7F222}" type="presParOf" srcId="{572E525D-287D-41C6-A066-816B2C4CD230}" destId="{D8CC8016-9F6A-4582-B4D9-612AED5AB8D8}" srcOrd="0" destOrd="0" presId="urn:microsoft.com/office/officeart/2008/layout/HorizontalMultiLevelHierarchy"/>
    <dgm:cxn modelId="{B09161D5-1FE6-4420-B79B-61C95E17E913}" type="presParOf" srcId="{572E525D-287D-41C6-A066-816B2C4CD230}" destId="{F60DD442-C413-42EC-BADD-61AB3487F3F0}" srcOrd="1" destOrd="0" presId="urn:microsoft.com/office/officeart/2008/layout/HorizontalMultiLevelHierarchy"/>
    <dgm:cxn modelId="{54470DDE-66A4-497F-83CF-DCB2FBA1125F}" type="presParOf" srcId="{F60DD442-C413-42EC-BADD-61AB3487F3F0}" destId="{B42D2A2F-218F-42D1-9416-9235C574DF09}" srcOrd="0" destOrd="0" presId="urn:microsoft.com/office/officeart/2008/layout/HorizontalMultiLevelHierarchy"/>
    <dgm:cxn modelId="{8BA67097-7CD6-41E6-B552-C67227091D3A}" type="presParOf" srcId="{B42D2A2F-218F-42D1-9416-9235C574DF09}" destId="{47458C83-89D3-4FD7-9A32-990B23021013}" srcOrd="0" destOrd="0" presId="urn:microsoft.com/office/officeart/2008/layout/HorizontalMultiLevelHierarchy"/>
    <dgm:cxn modelId="{1C3FAC01-FE14-4644-9BBB-6E6251097439}" type="presParOf" srcId="{F60DD442-C413-42EC-BADD-61AB3487F3F0}" destId="{CC733AED-2DC0-4DAE-AB11-3AFD5246F6D2}" srcOrd="1" destOrd="0" presId="urn:microsoft.com/office/officeart/2008/layout/HorizontalMultiLevelHierarchy"/>
    <dgm:cxn modelId="{24A47C14-FF31-42C6-BF9B-730A408ED58E}" type="presParOf" srcId="{CC733AED-2DC0-4DAE-AB11-3AFD5246F6D2}" destId="{11528BB6-2919-4E4B-8415-CACE0532AABF}" srcOrd="0" destOrd="0" presId="urn:microsoft.com/office/officeart/2008/layout/HorizontalMultiLevelHierarchy"/>
    <dgm:cxn modelId="{506865AA-D33C-4A7F-BEB6-17C8CA3628DB}" type="presParOf" srcId="{CC733AED-2DC0-4DAE-AB11-3AFD5246F6D2}" destId="{5D9C1690-530B-4D83-89D2-D26A00F87793}"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971A23D2-DC28-4D1C-8979-75E057064448}" type="doc">
      <dgm:prSet loTypeId="urn:microsoft.com/office/officeart/2008/layout/HorizontalMultiLevelHierarchy" loCatId="hierarchy" qsTypeId="urn:microsoft.com/office/officeart/2005/8/quickstyle/3d5" qsCatId="3D" csTypeId="urn:microsoft.com/office/officeart/2005/8/colors/accent2_5" csCatId="accent2" phldr="1"/>
      <dgm:spPr/>
      <dgm:t>
        <a:bodyPr/>
        <a:lstStyle/>
        <a:p>
          <a:endParaRPr lang="zh-TW" altLang="en-US"/>
        </a:p>
      </dgm:t>
    </dgm:pt>
    <dgm:pt modelId="{9D459109-9C38-4058-98CD-58A1ABACE7FB}">
      <dgm:prSet phldrT="[文字]"/>
      <dgm:spPr/>
      <dgm:t>
        <a:bodyPr/>
        <a:lstStyle/>
        <a:p>
          <a:r>
            <a:rPr lang="zh-TW" altLang="en-US" b="1" smtClean="0">
              <a:latin typeface="標楷體" panose="03000509000000000000" pitchFamily="65" charset="-120"/>
              <a:ea typeface="標楷體" panose="03000509000000000000" pitchFamily="65" charset="-120"/>
            </a:rPr>
            <a:t>資料處理科</a:t>
          </a:r>
          <a:endParaRPr lang="zh-TW" altLang="en-US" b="1" dirty="0">
            <a:latin typeface="標楷體" panose="03000509000000000000" pitchFamily="65" charset="-120"/>
            <a:ea typeface="標楷體" panose="03000509000000000000" pitchFamily="65" charset="-120"/>
          </a:endParaRPr>
        </a:p>
      </dgm:t>
    </dgm:pt>
    <dgm:pt modelId="{7E0834D7-6E25-48F7-A7E0-B3F224C9E7D5}" type="parTrans" cxnId="{4166E5D3-C4ED-4D5E-8AF6-7886E7A6344D}">
      <dgm:prSet/>
      <dgm:spPr/>
      <dgm:t>
        <a:bodyPr/>
        <a:lstStyle/>
        <a:p>
          <a:endParaRPr lang="zh-TW" altLang="en-US"/>
        </a:p>
      </dgm:t>
    </dgm:pt>
    <dgm:pt modelId="{E2ADF290-2E4C-466A-A0E2-E4BAA1B6F9F6}" type="sibTrans" cxnId="{4166E5D3-C4ED-4D5E-8AF6-7886E7A6344D}">
      <dgm:prSet/>
      <dgm:spPr/>
      <dgm:t>
        <a:bodyPr/>
        <a:lstStyle/>
        <a:p>
          <a:endParaRPr lang="zh-TW" altLang="en-US"/>
        </a:p>
      </dgm:t>
    </dgm:pt>
    <dgm:pt modelId="{C0F42328-2366-41BC-91A8-13A4B72E80CF}">
      <dgm:prSet phldrT="[文字]"/>
      <dgm:spPr/>
      <dgm:t>
        <a:bodyPr vert="vert"/>
        <a:lstStyle/>
        <a:p>
          <a:r>
            <a:rPr lang="zh-TW" altLang="en-US" b="1" dirty="0" smtClean="0">
              <a:latin typeface="標楷體" panose="03000509000000000000" pitchFamily="65" charset="-120"/>
              <a:ea typeface="標楷體" panose="03000509000000000000" pitchFamily="65" charset="-120"/>
            </a:rPr>
            <a:t>群科教育目標與專業能力</a:t>
          </a:r>
          <a:endParaRPr lang="zh-TW" altLang="en-US" b="1" dirty="0">
            <a:latin typeface="標楷體" panose="03000509000000000000" pitchFamily="65" charset="-120"/>
            <a:ea typeface="標楷體" panose="03000509000000000000" pitchFamily="65" charset="-120"/>
          </a:endParaRPr>
        </a:p>
      </dgm:t>
    </dgm:pt>
    <dgm:pt modelId="{5CB4180D-3A02-44B8-A508-0B726E431982}" type="sibTrans" cxnId="{01BD79E4-8CF5-490F-9038-FEDD7CDCD2B5}">
      <dgm:prSet/>
      <dgm:spPr/>
      <dgm:t>
        <a:bodyPr/>
        <a:lstStyle/>
        <a:p>
          <a:endParaRPr lang="zh-TW" altLang="en-US"/>
        </a:p>
      </dgm:t>
    </dgm:pt>
    <dgm:pt modelId="{E2E8769B-B98D-4588-AD3D-73C51C2A8745}" type="parTrans" cxnId="{01BD79E4-8CF5-490F-9038-FEDD7CDCD2B5}">
      <dgm:prSet/>
      <dgm:spPr/>
      <dgm:t>
        <a:bodyPr/>
        <a:lstStyle/>
        <a:p>
          <a:endParaRPr lang="zh-TW" altLang="en-US"/>
        </a:p>
      </dgm:t>
    </dgm:pt>
    <dgm:pt modelId="{1A81F00A-BEDE-4802-BC47-A91D3DDC507F}" type="pres">
      <dgm:prSet presAssocID="{971A23D2-DC28-4D1C-8979-75E057064448}" presName="Name0" presStyleCnt="0">
        <dgm:presLayoutVars>
          <dgm:chPref val="1"/>
          <dgm:dir/>
          <dgm:animOne val="branch"/>
          <dgm:animLvl val="lvl"/>
          <dgm:resizeHandles val="exact"/>
        </dgm:presLayoutVars>
      </dgm:prSet>
      <dgm:spPr/>
      <dgm:t>
        <a:bodyPr/>
        <a:lstStyle/>
        <a:p>
          <a:endParaRPr lang="zh-TW" altLang="en-US"/>
        </a:p>
      </dgm:t>
    </dgm:pt>
    <dgm:pt modelId="{572E525D-287D-41C6-A066-816B2C4CD230}" type="pres">
      <dgm:prSet presAssocID="{C0F42328-2366-41BC-91A8-13A4B72E80CF}" presName="root1" presStyleCnt="0"/>
      <dgm:spPr/>
      <dgm:t>
        <a:bodyPr/>
        <a:lstStyle/>
        <a:p>
          <a:endParaRPr lang="zh-TW" altLang="en-US"/>
        </a:p>
      </dgm:t>
    </dgm:pt>
    <dgm:pt modelId="{D8CC8016-9F6A-4582-B4D9-612AED5AB8D8}" type="pres">
      <dgm:prSet presAssocID="{C0F42328-2366-41BC-91A8-13A4B72E80CF}" presName="LevelOneTextNode" presStyleLbl="node0" presStyleIdx="0" presStyleCnt="1" custScaleX="73394">
        <dgm:presLayoutVars>
          <dgm:chPref val="3"/>
        </dgm:presLayoutVars>
      </dgm:prSet>
      <dgm:spPr/>
      <dgm:t>
        <a:bodyPr/>
        <a:lstStyle/>
        <a:p>
          <a:endParaRPr lang="zh-TW" altLang="en-US"/>
        </a:p>
      </dgm:t>
    </dgm:pt>
    <dgm:pt modelId="{F60DD442-C413-42EC-BADD-61AB3487F3F0}" type="pres">
      <dgm:prSet presAssocID="{C0F42328-2366-41BC-91A8-13A4B72E80CF}" presName="level2hierChild" presStyleCnt="0"/>
      <dgm:spPr/>
      <dgm:t>
        <a:bodyPr/>
        <a:lstStyle/>
        <a:p>
          <a:endParaRPr lang="zh-TW" altLang="en-US"/>
        </a:p>
      </dgm:t>
    </dgm:pt>
    <dgm:pt modelId="{B42D2A2F-218F-42D1-9416-9235C574DF09}" type="pres">
      <dgm:prSet presAssocID="{7E0834D7-6E25-48F7-A7E0-B3F224C9E7D5}" presName="conn2-1" presStyleLbl="parChTrans1D2" presStyleIdx="0" presStyleCnt="1"/>
      <dgm:spPr/>
      <dgm:t>
        <a:bodyPr/>
        <a:lstStyle/>
        <a:p>
          <a:endParaRPr lang="zh-TW" altLang="en-US"/>
        </a:p>
      </dgm:t>
    </dgm:pt>
    <dgm:pt modelId="{47458C83-89D3-4FD7-9A32-990B23021013}" type="pres">
      <dgm:prSet presAssocID="{7E0834D7-6E25-48F7-A7E0-B3F224C9E7D5}" presName="connTx" presStyleLbl="parChTrans1D2" presStyleIdx="0" presStyleCnt="1"/>
      <dgm:spPr/>
      <dgm:t>
        <a:bodyPr/>
        <a:lstStyle/>
        <a:p>
          <a:endParaRPr lang="zh-TW" altLang="en-US"/>
        </a:p>
      </dgm:t>
    </dgm:pt>
    <dgm:pt modelId="{CC733AED-2DC0-4DAE-AB11-3AFD5246F6D2}" type="pres">
      <dgm:prSet presAssocID="{9D459109-9C38-4058-98CD-58A1ABACE7FB}" presName="root2" presStyleCnt="0"/>
      <dgm:spPr/>
      <dgm:t>
        <a:bodyPr/>
        <a:lstStyle/>
        <a:p>
          <a:endParaRPr lang="zh-TW" altLang="en-US"/>
        </a:p>
      </dgm:t>
    </dgm:pt>
    <dgm:pt modelId="{11528BB6-2919-4E4B-8415-CACE0532AABF}" type="pres">
      <dgm:prSet presAssocID="{9D459109-9C38-4058-98CD-58A1ABACE7FB}" presName="LevelTwoTextNode" presStyleLbl="node2" presStyleIdx="0" presStyleCnt="1" custScaleX="19413" custScaleY="354370">
        <dgm:presLayoutVars>
          <dgm:chPref val="3"/>
        </dgm:presLayoutVars>
      </dgm:prSet>
      <dgm:spPr/>
      <dgm:t>
        <a:bodyPr/>
        <a:lstStyle/>
        <a:p>
          <a:endParaRPr lang="zh-TW" altLang="en-US"/>
        </a:p>
      </dgm:t>
    </dgm:pt>
    <dgm:pt modelId="{5D9C1690-530B-4D83-89D2-D26A00F87793}" type="pres">
      <dgm:prSet presAssocID="{9D459109-9C38-4058-98CD-58A1ABACE7FB}" presName="level3hierChild" presStyleCnt="0"/>
      <dgm:spPr/>
      <dgm:t>
        <a:bodyPr/>
        <a:lstStyle/>
        <a:p>
          <a:endParaRPr lang="zh-TW" altLang="en-US"/>
        </a:p>
      </dgm:t>
    </dgm:pt>
  </dgm:ptLst>
  <dgm:cxnLst>
    <dgm:cxn modelId="{01BD79E4-8CF5-490F-9038-FEDD7CDCD2B5}" srcId="{971A23D2-DC28-4D1C-8979-75E057064448}" destId="{C0F42328-2366-41BC-91A8-13A4B72E80CF}" srcOrd="0" destOrd="0" parTransId="{E2E8769B-B98D-4588-AD3D-73C51C2A8745}" sibTransId="{5CB4180D-3A02-44B8-A508-0B726E431982}"/>
    <dgm:cxn modelId="{5D9E7207-9DCD-4C5B-852C-261A435F754C}" type="presOf" srcId="{971A23D2-DC28-4D1C-8979-75E057064448}" destId="{1A81F00A-BEDE-4802-BC47-A91D3DDC507F}" srcOrd="0" destOrd="0" presId="urn:microsoft.com/office/officeart/2008/layout/HorizontalMultiLevelHierarchy"/>
    <dgm:cxn modelId="{897A8DD8-2B0D-4877-A5BC-1403E673780A}" type="presOf" srcId="{9D459109-9C38-4058-98CD-58A1ABACE7FB}" destId="{11528BB6-2919-4E4B-8415-CACE0532AABF}" srcOrd="0" destOrd="0" presId="urn:microsoft.com/office/officeart/2008/layout/HorizontalMultiLevelHierarchy"/>
    <dgm:cxn modelId="{5845E9E2-8305-4874-ACA4-71A5DA541BE6}" type="presOf" srcId="{7E0834D7-6E25-48F7-A7E0-B3F224C9E7D5}" destId="{47458C83-89D3-4FD7-9A32-990B23021013}" srcOrd="1" destOrd="0" presId="urn:microsoft.com/office/officeart/2008/layout/HorizontalMultiLevelHierarchy"/>
    <dgm:cxn modelId="{FD7B76C5-4E92-411F-AF96-533544E9D77F}" type="presOf" srcId="{7E0834D7-6E25-48F7-A7E0-B3F224C9E7D5}" destId="{B42D2A2F-218F-42D1-9416-9235C574DF09}" srcOrd="0" destOrd="0" presId="urn:microsoft.com/office/officeart/2008/layout/HorizontalMultiLevelHierarchy"/>
    <dgm:cxn modelId="{DC0E33C2-8781-430E-B40E-B5FD54C68AD8}" type="presOf" srcId="{C0F42328-2366-41BC-91A8-13A4B72E80CF}" destId="{D8CC8016-9F6A-4582-B4D9-612AED5AB8D8}" srcOrd="0" destOrd="0" presId="urn:microsoft.com/office/officeart/2008/layout/HorizontalMultiLevelHierarchy"/>
    <dgm:cxn modelId="{4166E5D3-C4ED-4D5E-8AF6-7886E7A6344D}" srcId="{C0F42328-2366-41BC-91A8-13A4B72E80CF}" destId="{9D459109-9C38-4058-98CD-58A1ABACE7FB}" srcOrd="0" destOrd="0" parTransId="{7E0834D7-6E25-48F7-A7E0-B3F224C9E7D5}" sibTransId="{E2ADF290-2E4C-466A-A0E2-E4BAA1B6F9F6}"/>
    <dgm:cxn modelId="{631FC097-D2AA-439D-B277-E99122E67B15}" type="presParOf" srcId="{1A81F00A-BEDE-4802-BC47-A91D3DDC507F}" destId="{572E525D-287D-41C6-A066-816B2C4CD230}" srcOrd="0" destOrd="0" presId="urn:microsoft.com/office/officeart/2008/layout/HorizontalMultiLevelHierarchy"/>
    <dgm:cxn modelId="{04A73F40-90E1-458B-9F9C-2C37F0BBFBDC}" type="presParOf" srcId="{572E525D-287D-41C6-A066-816B2C4CD230}" destId="{D8CC8016-9F6A-4582-B4D9-612AED5AB8D8}" srcOrd="0" destOrd="0" presId="urn:microsoft.com/office/officeart/2008/layout/HorizontalMultiLevelHierarchy"/>
    <dgm:cxn modelId="{43A40E36-1586-4538-9022-F4E6AD4A364A}" type="presParOf" srcId="{572E525D-287D-41C6-A066-816B2C4CD230}" destId="{F60DD442-C413-42EC-BADD-61AB3487F3F0}" srcOrd="1" destOrd="0" presId="urn:microsoft.com/office/officeart/2008/layout/HorizontalMultiLevelHierarchy"/>
    <dgm:cxn modelId="{6683A621-6687-4F75-AC2E-C18953B88837}" type="presParOf" srcId="{F60DD442-C413-42EC-BADD-61AB3487F3F0}" destId="{B42D2A2F-218F-42D1-9416-9235C574DF09}" srcOrd="0" destOrd="0" presId="urn:microsoft.com/office/officeart/2008/layout/HorizontalMultiLevelHierarchy"/>
    <dgm:cxn modelId="{EF68041D-714D-4FDC-9AFB-311FCCBD406C}" type="presParOf" srcId="{B42D2A2F-218F-42D1-9416-9235C574DF09}" destId="{47458C83-89D3-4FD7-9A32-990B23021013}" srcOrd="0" destOrd="0" presId="urn:microsoft.com/office/officeart/2008/layout/HorizontalMultiLevelHierarchy"/>
    <dgm:cxn modelId="{CFD8D65A-7CC6-4BC6-AFE1-7AF6F443F2CB}" type="presParOf" srcId="{F60DD442-C413-42EC-BADD-61AB3487F3F0}" destId="{CC733AED-2DC0-4DAE-AB11-3AFD5246F6D2}" srcOrd="1" destOrd="0" presId="urn:microsoft.com/office/officeart/2008/layout/HorizontalMultiLevelHierarchy"/>
    <dgm:cxn modelId="{3596B1EE-80CF-4E36-8E78-5566E88D9953}" type="presParOf" srcId="{CC733AED-2DC0-4DAE-AB11-3AFD5246F6D2}" destId="{11528BB6-2919-4E4B-8415-CACE0532AABF}" srcOrd="0" destOrd="0" presId="urn:microsoft.com/office/officeart/2008/layout/HorizontalMultiLevelHierarchy"/>
    <dgm:cxn modelId="{6A6764F6-28BD-4FCF-B216-FC13AD96A175}" type="presParOf" srcId="{CC733AED-2DC0-4DAE-AB11-3AFD5246F6D2}" destId="{5D9C1690-530B-4D83-89D2-D26A00F87793}"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71A23D2-DC28-4D1C-8979-75E057064448}" type="doc">
      <dgm:prSet loTypeId="urn:microsoft.com/office/officeart/2008/layout/HorizontalMultiLevelHierarchy" loCatId="hierarchy" qsTypeId="urn:microsoft.com/office/officeart/2005/8/quickstyle/3d5" qsCatId="3D" csTypeId="urn:microsoft.com/office/officeart/2005/8/colors/accent2_5" csCatId="accent2" phldr="1"/>
      <dgm:spPr/>
      <dgm:t>
        <a:bodyPr/>
        <a:lstStyle/>
        <a:p>
          <a:endParaRPr lang="zh-TW" altLang="en-US"/>
        </a:p>
      </dgm:t>
    </dgm:pt>
    <dgm:pt modelId="{9D459109-9C38-4058-98CD-58A1ABACE7FB}">
      <dgm:prSet phldrT="[文字]"/>
      <dgm:spPr/>
      <dgm:t>
        <a:bodyPr/>
        <a:lstStyle/>
        <a:p>
          <a:r>
            <a:rPr lang="zh-TW" altLang="en-US" b="1" smtClean="0">
              <a:latin typeface="標楷體" panose="03000509000000000000" pitchFamily="65" charset="-120"/>
              <a:ea typeface="標楷體" panose="03000509000000000000" pitchFamily="65" charset="-120"/>
            </a:rPr>
            <a:t>商業經營科</a:t>
          </a:r>
          <a:endParaRPr lang="zh-TW" altLang="en-US" b="1" dirty="0">
            <a:latin typeface="標楷體" panose="03000509000000000000" pitchFamily="65" charset="-120"/>
            <a:ea typeface="標楷體" panose="03000509000000000000" pitchFamily="65" charset="-120"/>
          </a:endParaRPr>
        </a:p>
      </dgm:t>
    </dgm:pt>
    <dgm:pt modelId="{7E0834D7-6E25-48F7-A7E0-B3F224C9E7D5}" type="parTrans" cxnId="{4166E5D3-C4ED-4D5E-8AF6-7886E7A6344D}">
      <dgm:prSet/>
      <dgm:spPr/>
      <dgm:t>
        <a:bodyPr/>
        <a:lstStyle/>
        <a:p>
          <a:endParaRPr lang="zh-TW" altLang="en-US"/>
        </a:p>
      </dgm:t>
    </dgm:pt>
    <dgm:pt modelId="{E2ADF290-2E4C-466A-A0E2-E4BAA1B6F9F6}" type="sibTrans" cxnId="{4166E5D3-C4ED-4D5E-8AF6-7886E7A6344D}">
      <dgm:prSet/>
      <dgm:spPr/>
      <dgm:t>
        <a:bodyPr/>
        <a:lstStyle/>
        <a:p>
          <a:endParaRPr lang="zh-TW" altLang="en-US"/>
        </a:p>
      </dgm:t>
    </dgm:pt>
    <dgm:pt modelId="{C0F42328-2366-41BC-91A8-13A4B72E80CF}">
      <dgm:prSet phldrT="[文字]"/>
      <dgm:spPr/>
      <dgm:t>
        <a:bodyPr vert="vert"/>
        <a:lstStyle/>
        <a:p>
          <a:r>
            <a:rPr lang="zh-TW" altLang="en-US" b="1" dirty="0" smtClean="0">
              <a:latin typeface="標楷體" panose="03000509000000000000" pitchFamily="65" charset="-120"/>
              <a:ea typeface="標楷體" panose="03000509000000000000" pitchFamily="65" charset="-120"/>
            </a:rPr>
            <a:t>群科教育目標與專業能力</a:t>
          </a:r>
          <a:endParaRPr lang="zh-TW" altLang="en-US" b="1" dirty="0">
            <a:latin typeface="標楷體" panose="03000509000000000000" pitchFamily="65" charset="-120"/>
            <a:ea typeface="標楷體" panose="03000509000000000000" pitchFamily="65" charset="-120"/>
          </a:endParaRPr>
        </a:p>
      </dgm:t>
    </dgm:pt>
    <dgm:pt modelId="{5CB4180D-3A02-44B8-A508-0B726E431982}" type="sibTrans" cxnId="{01BD79E4-8CF5-490F-9038-FEDD7CDCD2B5}">
      <dgm:prSet/>
      <dgm:spPr/>
      <dgm:t>
        <a:bodyPr/>
        <a:lstStyle/>
        <a:p>
          <a:endParaRPr lang="zh-TW" altLang="en-US"/>
        </a:p>
      </dgm:t>
    </dgm:pt>
    <dgm:pt modelId="{E2E8769B-B98D-4588-AD3D-73C51C2A8745}" type="parTrans" cxnId="{01BD79E4-8CF5-490F-9038-FEDD7CDCD2B5}">
      <dgm:prSet/>
      <dgm:spPr/>
      <dgm:t>
        <a:bodyPr/>
        <a:lstStyle/>
        <a:p>
          <a:endParaRPr lang="zh-TW" altLang="en-US"/>
        </a:p>
      </dgm:t>
    </dgm:pt>
    <dgm:pt modelId="{1A81F00A-BEDE-4802-BC47-A91D3DDC507F}" type="pres">
      <dgm:prSet presAssocID="{971A23D2-DC28-4D1C-8979-75E057064448}" presName="Name0" presStyleCnt="0">
        <dgm:presLayoutVars>
          <dgm:chPref val="1"/>
          <dgm:dir/>
          <dgm:animOne val="branch"/>
          <dgm:animLvl val="lvl"/>
          <dgm:resizeHandles val="exact"/>
        </dgm:presLayoutVars>
      </dgm:prSet>
      <dgm:spPr/>
      <dgm:t>
        <a:bodyPr/>
        <a:lstStyle/>
        <a:p>
          <a:endParaRPr lang="zh-TW" altLang="en-US"/>
        </a:p>
      </dgm:t>
    </dgm:pt>
    <dgm:pt modelId="{572E525D-287D-41C6-A066-816B2C4CD230}" type="pres">
      <dgm:prSet presAssocID="{C0F42328-2366-41BC-91A8-13A4B72E80CF}" presName="root1" presStyleCnt="0"/>
      <dgm:spPr/>
      <dgm:t>
        <a:bodyPr/>
        <a:lstStyle/>
        <a:p>
          <a:endParaRPr lang="zh-TW" altLang="en-US"/>
        </a:p>
      </dgm:t>
    </dgm:pt>
    <dgm:pt modelId="{D8CC8016-9F6A-4582-B4D9-612AED5AB8D8}" type="pres">
      <dgm:prSet presAssocID="{C0F42328-2366-41BC-91A8-13A4B72E80CF}" presName="LevelOneTextNode" presStyleLbl="node0" presStyleIdx="0" presStyleCnt="1" custScaleX="73394">
        <dgm:presLayoutVars>
          <dgm:chPref val="3"/>
        </dgm:presLayoutVars>
      </dgm:prSet>
      <dgm:spPr/>
      <dgm:t>
        <a:bodyPr/>
        <a:lstStyle/>
        <a:p>
          <a:endParaRPr lang="zh-TW" altLang="en-US"/>
        </a:p>
      </dgm:t>
    </dgm:pt>
    <dgm:pt modelId="{F60DD442-C413-42EC-BADD-61AB3487F3F0}" type="pres">
      <dgm:prSet presAssocID="{C0F42328-2366-41BC-91A8-13A4B72E80CF}" presName="level2hierChild" presStyleCnt="0"/>
      <dgm:spPr/>
      <dgm:t>
        <a:bodyPr/>
        <a:lstStyle/>
        <a:p>
          <a:endParaRPr lang="zh-TW" altLang="en-US"/>
        </a:p>
      </dgm:t>
    </dgm:pt>
    <dgm:pt modelId="{B42D2A2F-218F-42D1-9416-9235C574DF09}" type="pres">
      <dgm:prSet presAssocID="{7E0834D7-6E25-48F7-A7E0-B3F224C9E7D5}" presName="conn2-1" presStyleLbl="parChTrans1D2" presStyleIdx="0" presStyleCnt="1"/>
      <dgm:spPr/>
      <dgm:t>
        <a:bodyPr/>
        <a:lstStyle/>
        <a:p>
          <a:endParaRPr lang="zh-TW" altLang="en-US"/>
        </a:p>
      </dgm:t>
    </dgm:pt>
    <dgm:pt modelId="{47458C83-89D3-4FD7-9A32-990B23021013}" type="pres">
      <dgm:prSet presAssocID="{7E0834D7-6E25-48F7-A7E0-B3F224C9E7D5}" presName="connTx" presStyleLbl="parChTrans1D2" presStyleIdx="0" presStyleCnt="1"/>
      <dgm:spPr/>
      <dgm:t>
        <a:bodyPr/>
        <a:lstStyle/>
        <a:p>
          <a:endParaRPr lang="zh-TW" altLang="en-US"/>
        </a:p>
      </dgm:t>
    </dgm:pt>
    <dgm:pt modelId="{CC733AED-2DC0-4DAE-AB11-3AFD5246F6D2}" type="pres">
      <dgm:prSet presAssocID="{9D459109-9C38-4058-98CD-58A1ABACE7FB}" presName="root2" presStyleCnt="0"/>
      <dgm:spPr/>
      <dgm:t>
        <a:bodyPr/>
        <a:lstStyle/>
        <a:p>
          <a:endParaRPr lang="zh-TW" altLang="en-US"/>
        </a:p>
      </dgm:t>
    </dgm:pt>
    <dgm:pt modelId="{11528BB6-2919-4E4B-8415-CACE0532AABF}" type="pres">
      <dgm:prSet presAssocID="{9D459109-9C38-4058-98CD-58A1ABACE7FB}" presName="LevelTwoTextNode" presStyleLbl="node2" presStyleIdx="0" presStyleCnt="1" custScaleX="19413" custScaleY="354370">
        <dgm:presLayoutVars>
          <dgm:chPref val="3"/>
        </dgm:presLayoutVars>
      </dgm:prSet>
      <dgm:spPr/>
      <dgm:t>
        <a:bodyPr/>
        <a:lstStyle/>
        <a:p>
          <a:endParaRPr lang="zh-TW" altLang="en-US"/>
        </a:p>
      </dgm:t>
    </dgm:pt>
    <dgm:pt modelId="{5D9C1690-530B-4D83-89D2-D26A00F87793}" type="pres">
      <dgm:prSet presAssocID="{9D459109-9C38-4058-98CD-58A1ABACE7FB}" presName="level3hierChild" presStyleCnt="0"/>
      <dgm:spPr/>
      <dgm:t>
        <a:bodyPr/>
        <a:lstStyle/>
        <a:p>
          <a:endParaRPr lang="zh-TW" altLang="en-US"/>
        </a:p>
      </dgm:t>
    </dgm:pt>
  </dgm:ptLst>
  <dgm:cxnLst>
    <dgm:cxn modelId="{5EAE36C3-8378-45C9-B153-169A13E665D4}" type="presOf" srcId="{C0F42328-2366-41BC-91A8-13A4B72E80CF}" destId="{D8CC8016-9F6A-4582-B4D9-612AED5AB8D8}" srcOrd="0" destOrd="0" presId="urn:microsoft.com/office/officeart/2008/layout/HorizontalMultiLevelHierarchy"/>
    <dgm:cxn modelId="{4CD8064E-5942-44DF-9F71-C425FD5A7542}" type="presOf" srcId="{9D459109-9C38-4058-98CD-58A1ABACE7FB}" destId="{11528BB6-2919-4E4B-8415-CACE0532AABF}" srcOrd="0" destOrd="0" presId="urn:microsoft.com/office/officeart/2008/layout/HorizontalMultiLevelHierarchy"/>
    <dgm:cxn modelId="{3EBA1986-18FB-40BB-A88C-F988C7476B6D}" type="presOf" srcId="{7E0834D7-6E25-48F7-A7E0-B3F224C9E7D5}" destId="{B42D2A2F-218F-42D1-9416-9235C574DF09}" srcOrd="0" destOrd="0" presId="urn:microsoft.com/office/officeart/2008/layout/HorizontalMultiLevelHierarchy"/>
    <dgm:cxn modelId="{2C6CD73C-0D7E-4883-A3BE-F7C6171350DE}" type="presOf" srcId="{7E0834D7-6E25-48F7-A7E0-B3F224C9E7D5}" destId="{47458C83-89D3-4FD7-9A32-990B23021013}" srcOrd="1" destOrd="0" presId="urn:microsoft.com/office/officeart/2008/layout/HorizontalMultiLevelHierarchy"/>
    <dgm:cxn modelId="{A1073A2A-FBF4-4DC2-92E7-F946A4D22EE8}" type="presOf" srcId="{971A23D2-DC28-4D1C-8979-75E057064448}" destId="{1A81F00A-BEDE-4802-BC47-A91D3DDC507F}" srcOrd="0" destOrd="0" presId="urn:microsoft.com/office/officeart/2008/layout/HorizontalMultiLevelHierarchy"/>
    <dgm:cxn modelId="{4166E5D3-C4ED-4D5E-8AF6-7886E7A6344D}" srcId="{C0F42328-2366-41BC-91A8-13A4B72E80CF}" destId="{9D459109-9C38-4058-98CD-58A1ABACE7FB}" srcOrd="0" destOrd="0" parTransId="{7E0834D7-6E25-48F7-A7E0-B3F224C9E7D5}" sibTransId="{E2ADF290-2E4C-466A-A0E2-E4BAA1B6F9F6}"/>
    <dgm:cxn modelId="{01BD79E4-8CF5-490F-9038-FEDD7CDCD2B5}" srcId="{971A23D2-DC28-4D1C-8979-75E057064448}" destId="{C0F42328-2366-41BC-91A8-13A4B72E80CF}" srcOrd="0" destOrd="0" parTransId="{E2E8769B-B98D-4588-AD3D-73C51C2A8745}" sibTransId="{5CB4180D-3A02-44B8-A508-0B726E431982}"/>
    <dgm:cxn modelId="{F09F608C-6787-4E3A-A26E-F3669AEAA21D}" type="presParOf" srcId="{1A81F00A-BEDE-4802-BC47-A91D3DDC507F}" destId="{572E525D-287D-41C6-A066-816B2C4CD230}" srcOrd="0" destOrd="0" presId="urn:microsoft.com/office/officeart/2008/layout/HorizontalMultiLevelHierarchy"/>
    <dgm:cxn modelId="{8C0DFB1A-BAAC-4379-B516-4BA9E9E6C594}" type="presParOf" srcId="{572E525D-287D-41C6-A066-816B2C4CD230}" destId="{D8CC8016-9F6A-4582-B4D9-612AED5AB8D8}" srcOrd="0" destOrd="0" presId="urn:microsoft.com/office/officeart/2008/layout/HorizontalMultiLevelHierarchy"/>
    <dgm:cxn modelId="{42153D8B-A2BB-4E75-8C52-FE3131CD9B61}" type="presParOf" srcId="{572E525D-287D-41C6-A066-816B2C4CD230}" destId="{F60DD442-C413-42EC-BADD-61AB3487F3F0}" srcOrd="1" destOrd="0" presId="urn:microsoft.com/office/officeart/2008/layout/HorizontalMultiLevelHierarchy"/>
    <dgm:cxn modelId="{2B5ACA03-7B10-466E-92F9-405DEF5EE44E}" type="presParOf" srcId="{F60DD442-C413-42EC-BADD-61AB3487F3F0}" destId="{B42D2A2F-218F-42D1-9416-9235C574DF09}" srcOrd="0" destOrd="0" presId="urn:microsoft.com/office/officeart/2008/layout/HorizontalMultiLevelHierarchy"/>
    <dgm:cxn modelId="{3680A01E-57DF-4C53-B4C5-CB54C6140CC5}" type="presParOf" srcId="{B42D2A2F-218F-42D1-9416-9235C574DF09}" destId="{47458C83-89D3-4FD7-9A32-990B23021013}" srcOrd="0" destOrd="0" presId="urn:microsoft.com/office/officeart/2008/layout/HorizontalMultiLevelHierarchy"/>
    <dgm:cxn modelId="{D4F14D4A-D78A-4690-94D5-DC490DFEF622}" type="presParOf" srcId="{F60DD442-C413-42EC-BADD-61AB3487F3F0}" destId="{CC733AED-2DC0-4DAE-AB11-3AFD5246F6D2}" srcOrd="1" destOrd="0" presId="urn:microsoft.com/office/officeart/2008/layout/HorizontalMultiLevelHierarchy"/>
    <dgm:cxn modelId="{112CA6FC-BE8D-4FA9-8555-06210A4A7B14}" type="presParOf" srcId="{CC733AED-2DC0-4DAE-AB11-3AFD5246F6D2}" destId="{11528BB6-2919-4E4B-8415-CACE0532AABF}" srcOrd="0" destOrd="0" presId="urn:microsoft.com/office/officeart/2008/layout/HorizontalMultiLevelHierarchy"/>
    <dgm:cxn modelId="{9618618F-29EB-46A6-ABFE-DEEE1F5D510B}" type="presParOf" srcId="{CC733AED-2DC0-4DAE-AB11-3AFD5246F6D2}" destId="{5D9C1690-530B-4D83-89D2-D26A00F87793}"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71A23D2-DC28-4D1C-8979-75E057064448}" type="doc">
      <dgm:prSet loTypeId="urn:microsoft.com/office/officeart/2008/layout/HorizontalMultiLevelHierarchy" loCatId="hierarchy" qsTypeId="urn:microsoft.com/office/officeart/2005/8/quickstyle/3d5" qsCatId="3D" csTypeId="urn:microsoft.com/office/officeart/2005/8/colors/accent2_5" csCatId="accent2" phldr="1"/>
      <dgm:spPr/>
      <dgm:t>
        <a:bodyPr/>
        <a:lstStyle/>
        <a:p>
          <a:endParaRPr lang="zh-TW" altLang="en-US"/>
        </a:p>
      </dgm:t>
    </dgm:pt>
    <dgm:pt modelId="{9D459109-9C38-4058-98CD-58A1ABACE7FB}">
      <dgm:prSet phldrT="[文字]"/>
      <dgm:spPr/>
      <dgm:t>
        <a:bodyPr/>
        <a:lstStyle/>
        <a:p>
          <a:r>
            <a:rPr lang="zh-TW" altLang="en-US" b="1" smtClean="0">
              <a:latin typeface="標楷體" panose="03000509000000000000" pitchFamily="65" charset="-120"/>
              <a:ea typeface="標楷體" panose="03000509000000000000" pitchFamily="65" charset="-120"/>
            </a:rPr>
            <a:t>會計事務科</a:t>
          </a:r>
          <a:endParaRPr lang="zh-TW" altLang="en-US" b="1" dirty="0">
            <a:latin typeface="標楷體" panose="03000509000000000000" pitchFamily="65" charset="-120"/>
            <a:ea typeface="標楷體" panose="03000509000000000000" pitchFamily="65" charset="-120"/>
          </a:endParaRPr>
        </a:p>
      </dgm:t>
    </dgm:pt>
    <dgm:pt modelId="{7E0834D7-6E25-48F7-A7E0-B3F224C9E7D5}" type="parTrans" cxnId="{4166E5D3-C4ED-4D5E-8AF6-7886E7A6344D}">
      <dgm:prSet/>
      <dgm:spPr/>
      <dgm:t>
        <a:bodyPr/>
        <a:lstStyle/>
        <a:p>
          <a:endParaRPr lang="zh-TW" altLang="en-US"/>
        </a:p>
      </dgm:t>
    </dgm:pt>
    <dgm:pt modelId="{E2ADF290-2E4C-466A-A0E2-E4BAA1B6F9F6}" type="sibTrans" cxnId="{4166E5D3-C4ED-4D5E-8AF6-7886E7A6344D}">
      <dgm:prSet/>
      <dgm:spPr/>
      <dgm:t>
        <a:bodyPr/>
        <a:lstStyle/>
        <a:p>
          <a:endParaRPr lang="zh-TW" altLang="en-US"/>
        </a:p>
      </dgm:t>
    </dgm:pt>
    <dgm:pt modelId="{C0F42328-2366-41BC-91A8-13A4B72E80CF}">
      <dgm:prSet phldrT="[文字]"/>
      <dgm:spPr/>
      <dgm:t>
        <a:bodyPr vert="vert"/>
        <a:lstStyle/>
        <a:p>
          <a:r>
            <a:rPr lang="zh-TW" altLang="en-US" b="1" dirty="0" smtClean="0">
              <a:latin typeface="標楷體" panose="03000509000000000000" pitchFamily="65" charset="-120"/>
              <a:ea typeface="標楷體" panose="03000509000000000000" pitchFamily="65" charset="-120"/>
            </a:rPr>
            <a:t>群科教育目標與專業能力</a:t>
          </a:r>
          <a:endParaRPr lang="zh-TW" altLang="en-US" b="1" dirty="0">
            <a:latin typeface="標楷體" panose="03000509000000000000" pitchFamily="65" charset="-120"/>
            <a:ea typeface="標楷體" panose="03000509000000000000" pitchFamily="65" charset="-120"/>
          </a:endParaRPr>
        </a:p>
      </dgm:t>
    </dgm:pt>
    <dgm:pt modelId="{5CB4180D-3A02-44B8-A508-0B726E431982}" type="sibTrans" cxnId="{01BD79E4-8CF5-490F-9038-FEDD7CDCD2B5}">
      <dgm:prSet/>
      <dgm:spPr/>
      <dgm:t>
        <a:bodyPr/>
        <a:lstStyle/>
        <a:p>
          <a:endParaRPr lang="zh-TW" altLang="en-US"/>
        </a:p>
      </dgm:t>
    </dgm:pt>
    <dgm:pt modelId="{E2E8769B-B98D-4588-AD3D-73C51C2A8745}" type="parTrans" cxnId="{01BD79E4-8CF5-490F-9038-FEDD7CDCD2B5}">
      <dgm:prSet/>
      <dgm:spPr/>
      <dgm:t>
        <a:bodyPr/>
        <a:lstStyle/>
        <a:p>
          <a:endParaRPr lang="zh-TW" altLang="en-US"/>
        </a:p>
      </dgm:t>
    </dgm:pt>
    <dgm:pt modelId="{1A81F00A-BEDE-4802-BC47-A91D3DDC507F}" type="pres">
      <dgm:prSet presAssocID="{971A23D2-DC28-4D1C-8979-75E057064448}" presName="Name0" presStyleCnt="0">
        <dgm:presLayoutVars>
          <dgm:chPref val="1"/>
          <dgm:dir/>
          <dgm:animOne val="branch"/>
          <dgm:animLvl val="lvl"/>
          <dgm:resizeHandles val="exact"/>
        </dgm:presLayoutVars>
      </dgm:prSet>
      <dgm:spPr/>
      <dgm:t>
        <a:bodyPr/>
        <a:lstStyle/>
        <a:p>
          <a:endParaRPr lang="zh-TW" altLang="en-US"/>
        </a:p>
      </dgm:t>
    </dgm:pt>
    <dgm:pt modelId="{572E525D-287D-41C6-A066-816B2C4CD230}" type="pres">
      <dgm:prSet presAssocID="{C0F42328-2366-41BC-91A8-13A4B72E80CF}" presName="root1" presStyleCnt="0"/>
      <dgm:spPr/>
      <dgm:t>
        <a:bodyPr/>
        <a:lstStyle/>
        <a:p>
          <a:endParaRPr lang="zh-TW" altLang="en-US"/>
        </a:p>
      </dgm:t>
    </dgm:pt>
    <dgm:pt modelId="{D8CC8016-9F6A-4582-B4D9-612AED5AB8D8}" type="pres">
      <dgm:prSet presAssocID="{C0F42328-2366-41BC-91A8-13A4B72E80CF}" presName="LevelOneTextNode" presStyleLbl="node0" presStyleIdx="0" presStyleCnt="1" custScaleX="73394">
        <dgm:presLayoutVars>
          <dgm:chPref val="3"/>
        </dgm:presLayoutVars>
      </dgm:prSet>
      <dgm:spPr/>
      <dgm:t>
        <a:bodyPr/>
        <a:lstStyle/>
        <a:p>
          <a:endParaRPr lang="zh-TW" altLang="en-US"/>
        </a:p>
      </dgm:t>
    </dgm:pt>
    <dgm:pt modelId="{F60DD442-C413-42EC-BADD-61AB3487F3F0}" type="pres">
      <dgm:prSet presAssocID="{C0F42328-2366-41BC-91A8-13A4B72E80CF}" presName="level2hierChild" presStyleCnt="0"/>
      <dgm:spPr/>
      <dgm:t>
        <a:bodyPr/>
        <a:lstStyle/>
        <a:p>
          <a:endParaRPr lang="zh-TW" altLang="en-US"/>
        </a:p>
      </dgm:t>
    </dgm:pt>
    <dgm:pt modelId="{B42D2A2F-218F-42D1-9416-9235C574DF09}" type="pres">
      <dgm:prSet presAssocID="{7E0834D7-6E25-48F7-A7E0-B3F224C9E7D5}" presName="conn2-1" presStyleLbl="parChTrans1D2" presStyleIdx="0" presStyleCnt="1"/>
      <dgm:spPr/>
      <dgm:t>
        <a:bodyPr/>
        <a:lstStyle/>
        <a:p>
          <a:endParaRPr lang="zh-TW" altLang="en-US"/>
        </a:p>
      </dgm:t>
    </dgm:pt>
    <dgm:pt modelId="{47458C83-89D3-4FD7-9A32-990B23021013}" type="pres">
      <dgm:prSet presAssocID="{7E0834D7-6E25-48F7-A7E0-B3F224C9E7D5}" presName="connTx" presStyleLbl="parChTrans1D2" presStyleIdx="0" presStyleCnt="1"/>
      <dgm:spPr/>
      <dgm:t>
        <a:bodyPr/>
        <a:lstStyle/>
        <a:p>
          <a:endParaRPr lang="zh-TW" altLang="en-US"/>
        </a:p>
      </dgm:t>
    </dgm:pt>
    <dgm:pt modelId="{CC733AED-2DC0-4DAE-AB11-3AFD5246F6D2}" type="pres">
      <dgm:prSet presAssocID="{9D459109-9C38-4058-98CD-58A1ABACE7FB}" presName="root2" presStyleCnt="0"/>
      <dgm:spPr/>
      <dgm:t>
        <a:bodyPr/>
        <a:lstStyle/>
        <a:p>
          <a:endParaRPr lang="zh-TW" altLang="en-US"/>
        </a:p>
      </dgm:t>
    </dgm:pt>
    <dgm:pt modelId="{11528BB6-2919-4E4B-8415-CACE0532AABF}" type="pres">
      <dgm:prSet presAssocID="{9D459109-9C38-4058-98CD-58A1ABACE7FB}" presName="LevelTwoTextNode" presStyleLbl="node2" presStyleIdx="0" presStyleCnt="1" custScaleX="19413" custScaleY="354370">
        <dgm:presLayoutVars>
          <dgm:chPref val="3"/>
        </dgm:presLayoutVars>
      </dgm:prSet>
      <dgm:spPr/>
      <dgm:t>
        <a:bodyPr/>
        <a:lstStyle/>
        <a:p>
          <a:endParaRPr lang="zh-TW" altLang="en-US"/>
        </a:p>
      </dgm:t>
    </dgm:pt>
    <dgm:pt modelId="{5D9C1690-530B-4D83-89D2-D26A00F87793}" type="pres">
      <dgm:prSet presAssocID="{9D459109-9C38-4058-98CD-58A1ABACE7FB}" presName="level3hierChild" presStyleCnt="0"/>
      <dgm:spPr/>
      <dgm:t>
        <a:bodyPr/>
        <a:lstStyle/>
        <a:p>
          <a:endParaRPr lang="zh-TW" altLang="en-US"/>
        </a:p>
      </dgm:t>
    </dgm:pt>
  </dgm:ptLst>
  <dgm:cxnLst>
    <dgm:cxn modelId="{E5A296F2-7A4D-48FE-A08A-CCA97D6BCF1F}" type="presOf" srcId="{971A23D2-DC28-4D1C-8979-75E057064448}" destId="{1A81F00A-BEDE-4802-BC47-A91D3DDC507F}" srcOrd="0" destOrd="0" presId="urn:microsoft.com/office/officeart/2008/layout/HorizontalMultiLevelHierarchy"/>
    <dgm:cxn modelId="{91AA37F4-2B76-4988-B0B9-A2DE6E94386F}" type="presOf" srcId="{7E0834D7-6E25-48F7-A7E0-B3F224C9E7D5}" destId="{B42D2A2F-218F-42D1-9416-9235C574DF09}" srcOrd="0" destOrd="0" presId="urn:microsoft.com/office/officeart/2008/layout/HorizontalMultiLevelHierarchy"/>
    <dgm:cxn modelId="{D5008F7B-F968-413F-ABD1-684F85964040}" type="presOf" srcId="{7E0834D7-6E25-48F7-A7E0-B3F224C9E7D5}" destId="{47458C83-89D3-4FD7-9A32-990B23021013}" srcOrd="1" destOrd="0" presId="urn:microsoft.com/office/officeart/2008/layout/HorizontalMultiLevelHierarchy"/>
    <dgm:cxn modelId="{4166E5D3-C4ED-4D5E-8AF6-7886E7A6344D}" srcId="{C0F42328-2366-41BC-91A8-13A4B72E80CF}" destId="{9D459109-9C38-4058-98CD-58A1ABACE7FB}" srcOrd="0" destOrd="0" parTransId="{7E0834D7-6E25-48F7-A7E0-B3F224C9E7D5}" sibTransId="{E2ADF290-2E4C-466A-A0E2-E4BAA1B6F9F6}"/>
    <dgm:cxn modelId="{01BD79E4-8CF5-490F-9038-FEDD7CDCD2B5}" srcId="{971A23D2-DC28-4D1C-8979-75E057064448}" destId="{C0F42328-2366-41BC-91A8-13A4B72E80CF}" srcOrd="0" destOrd="0" parTransId="{E2E8769B-B98D-4588-AD3D-73C51C2A8745}" sibTransId="{5CB4180D-3A02-44B8-A508-0B726E431982}"/>
    <dgm:cxn modelId="{ACB1339B-3501-4F03-BCA6-B9C9AD7BB95C}" type="presOf" srcId="{C0F42328-2366-41BC-91A8-13A4B72E80CF}" destId="{D8CC8016-9F6A-4582-B4D9-612AED5AB8D8}" srcOrd="0" destOrd="0" presId="urn:microsoft.com/office/officeart/2008/layout/HorizontalMultiLevelHierarchy"/>
    <dgm:cxn modelId="{E243A928-7200-43FF-BFBE-43BA3D3DAB18}" type="presOf" srcId="{9D459109-9C38-4058-98CD-58A1ABACE7FB}" destId="{11528BB6-2919-4E4B-8415-CACE0532AABF}" srcOrd="0" destOrd="0" presId="urn:microsoft.com/office/officeart/2008/layout/HorizontalMultiLevelHierarchy"/>
    <dgm:cxn modelId="{F5F29530-D80A-46B4-95B9-2056D5C88DD2}" type="presParOf" srcId="{1A81F00A-BEDE-4802-BC47-A91D3DDC507F}" destId="{572E525D-287D-41C6-A066-816B2C4CD230}" srcOrd="0" destOrd="0" presId="urn:microsoft.com/office/officeart/2008/layout/HorizontalMultiLevelHierarchy"/>
    <dgm:cxn modelId="{52301D17-3790-4379-9301-A69D68962DDE}" type="presParOf" srcId="{572E525D-287D-41C6-A066-816B2C4CD230}" destId="{D8CC8016-9F6A-4582-B4D9-612AED5AB8D8}" srcOrd="0" destOrd="0" presId="urn:microsoft.com/office/officeart/2008/layout/HorizontalMultiLevelHierarchy"/>
    <dgm:cxn modelId="{E777B0FE-B81D-467F-8565-CED1790832E4}" type="presParOf" srcId="{572E525D-287D-41C6-A066-816B2C4CD230}" destId="{F60DD442-C413-42EC-BADD-61AB3487F3F0}" srcOrd="1" destOrd="0" presId="urn:microsoft.com/office/officeart/2008/layout/HorizontalMultiLevelHierarchy"/>
    <dgm:cxn modelId="{038C25EF-620E-4595-B49C-2A438C1C0BC4}" type="presParOf" srcId="{F60DD442-C413-42EC-BADD-61AB3487F3F0}" destId="{B42D2A2F-218F-42D1-9416-9235C574DF09}" srcOrd="0" destOrd="0" presId="urn:microsoft.com/office/officeart/2008/layout/HorizontalMultiLevelHierarchy"/>
    <dgm:cxn modelId="{7B69FE2E-9AD2-44C3-992C-889A39F66BC7}" type="presParOf" srcId="{B42D2A2F-218F-42D1-9416-9235C574DF09}" destId="{47458C83-89D3-4FD7-9A32-990B23021013}" srcOrd="0" destOrd="0" presId="urn:microsoft.com/office/officeart/2008/layout/HorizontalMultiLevelHierarchy"/>
    <dgm:cxn modelId="{F86C86FE-97BC-4757-8E4F-4CB81CFF0BCB}" type="presParOf" srcId="{F60DD442-C413-42EC-BADD-61AB3487F3F0}" destId="{CC733AED-2DC0-4DAE-AB11-3AFD5246F6D2}" srcOrd="1" destOrd="0" presId="urn:microsoft.com/office/officeart/2008/layout/HorizontalMultiLevelHierarchy"/>
    <dgm:cxn modelId="{FAE37B91-572A-48E7-8380-0739E2E3B31E}" type="presParOf" srcId="{CC733AED-2DC0-4DAE-AB11-3AFD5246F6D2}" destId="{11528BB6-2919-4E4B-8415-CACE0532AABF}" srcOrd="0" destOrd="0" presId="urn:microsoft.com/office/officeart/2008/layout/HorizontalMultiLevelHierarchy"/>
    <dgm:cxn modelId="{8A478489-9832-408B-90B6-5CB40B399E5C}" type="presParOf" srcId="{CC733AED-2DC0-4DAE-AB11-3AFD5246F6D2}" destId="{5D9C1690-530B-4D83-89D2-D26A00F87793}"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A92D444-6CBA-4E33-B0F8-2B1C3530B665}" type="doc">
      <dgm:prSet loTypeId="urn:microsoft.com/office/officeart/2005/8/layout/hList1" loCatId="list" qsTypeId="urn:microsoft.com/office/officeart/2005/8/quickstyle/simple5" qsCatId="simple" csTypeId="urn:microsoft.com/office/officeart/2005/8/colors/accent1_2" csCatId="accent1" phldr="1"/>
      <dgm:spPr/>
      <dgm:t>
        <a:bodyPr/>
        <a:lstStyle/>
        <a:p>
          <a:endParaRPr lang="zh-TW" altLang="en-US"/>
        </a:p>
      </dgm:t>
    </dgm:pt>
    <dgm:pt modelId="{5A5E17B2-27E6-4978-93BC-7027F78CF7D1}">
      <dgm:prSet phldrT="[文字]"/>
      <dgm:spPr/>
      <dgm:t>
        <a:bodyPr/>
        <a:lstStyle/>
        <a:p>
          <a:r>
            <a:rPr lang="zh-TW" altLang="en-US" b="1" dirty="0" smtClean="0">
              <a:solidFill>
                <a:srgbClr val="3333FF"/>
              </a:solidFill>
              <a:latin typeface="標楷體" panose="03000509000000000000" pitchFamily="65" charset="-120"/>
              <a:ea typeface="標楷體" panose="03000509000000000000" pitchFamily="65" charset="-120"/>
            </a:rPr>
            <a:t>科課程地圖</a:t>
          </a:r>
          <a:endParaRPr lang="zh-TW" altLang="en-US" b="1" dirty="0">
            <a:solidFill>
              <a:srgbClr val="3333FF"/>
            </a:solidFill>
            <a:latin typeface="標楷體" panose="03000509000000000000" pitchFamily="65" charset="-120"/>
            <a:ea typeface="標楷體" panose="03000509000000000000" pitchFamily="65" charset="-120"/>
          </a:endParaRPr>
        </a:p>
      </dgm:t>
    </dgm:pt>
    <dgm:pt modelId="{B824AC5A-CD66-4469-AE37-68BD4041F183}" type="parTrans" cxnId="{04684D73-2BF4-4211-A9A5-C4D3938EB393}">
      <dgm:prSet/>
      <dgm:spPr/>
      <dgm:t>
        <a:bodyPr/>
        <a:lstStyle/>
        <a:p>
          <a:endParaRPr lang="zh-TW" altLang="en-US">
            <a:latin typeface="標楷體" panose="03000509000000000000" pitchFamily="65" charset="-120"/>
            <a:ea typeface="標楷體" panose="03000509000000000000" pitchFamily="65" charset="-120"/>
          </a:endParaRPr>
        </a:p>
      </dgm:t>
    </dgm:pt>
    <dgm:pt modelId="{695EE5BC-359D-49DA-BD13-5E0CADF22CA9}" type="sibTrans" cxnId="{04684D73-2BF4-4211-A9A5-C4D3938EB393}">
      <dgm:prSet/>
      <dgm:spPr/>
      <dgm:t>
        <a:bodyPr/>
        <a:lstStyle/>
        <a:p>
          <a:endParaRPr lang="zh-TW" altLang="en-US">
            <a:latin typeface="標楷體" panose="03000509000000000000" pitchFamily="65" charset="-120"/>
            <a:ea typeface="標楷體" panose="03000509000000000000" pitchFamily="65" charset="-120"/>
          </a:endParaRPr>
        </a:p>
      </dgm:t>
    </dgm:pt>
    <dgm:pt modelId="{8F952A80-B474-431A-8E42-05BB24CA26BD}">
      <dgm:prSet phldrT="[文字]" custT="1"/>
      <dgm:spPr/>
      <dgm:t>
        <a:bodyPr/>
        <a:lstStyle/>
        <a:p>
          <a:r>
            <a:rPr lang="zh-TW" altLang="en-US" sz="1800" b="1" dirty="0" smtClean="0">
              <a:solidFill>
                <a:srgbClr val="FF0000"/>
              </a:solidFill>
              <a:latin typeface="標楷體" panose="03000509000000000000" pitchFamily="65" charset="-120"/>
              <a:ea typeface="標楷體" panose="03000509000000000000" pitchFamily="65" charset="-120"/>
            </a:rPr>
            <a:t>應用外語科</a:t>
          </a:r>
          <a:endParaRPr lang="zh-TW" altLang="en-US" sz="1800" b="1" dirty="0">
            <a:solidFill>
              <a:srgbClr val="FF0000"/>
            </a:solidFill>
            <a:latin typeface="標楷體" panose="03000509000000000000" pitchFamily="65" charset="-120"/>
            <a:ea typeface="標楷體" panose="03000509000000000000" pitchFamily="65" charset="-120"/>
          </a:endParaRPr>
        </a:p>
      </dgm:t>
    </dgm:pt>
    <dgm:pt modelId="{0F438981-EDCC-4EE3-AE6B-C793E1247B41}" type="parTrans" cxnId="{FEF56650-439C-480E-A2EB-0E0C92109857}">
      <dgm:prSet/>
      <dgm:spPr/>
      <dgm:t>
        <a:bodyPr/>
        <a:lstStyle/>
        <a:p>
          <a:endParaRPr lang="zh-TW" altLang="en-US">
            <a:latin typeface="標楷體" panose="03000509000000000000" pitchFamily="65" charset="-120"/>
            <a:ea typeface="標楷體" panose="03000509000000000000" pitchFamily="65" charset="-120"/>
          </a:endParaRPr>
        </a:p>
      </dgm:t>
    </dgm:pt>
    <dgm:pt modelId="{8D4A15E7-9DCC-4D0F-B137-2C4F198AC2DA}" type="sibTrans" cxnId="{FEF56650-439C-480E-A2EB-0E0C92109857}">
      <dgm:prSet/>
      <dgm:spPr/>
      <dgm:t>
        <a:bodyPr/>
        <a:lstStyle/>
        <a:p>
          <a:endParaRPr lang="zh-TW" altLang="en-US">
            <a:latin typeface="標楷體" panose="03000509000000000000" pitchFamily="65" charset="-120"/>
            <a:ea typeface="標楷體" panose="03000509000000000000" pitchFamily="65" charset="-120"/>
          </a:endParaRPr>
        </a:p>
      </dgm:t>
    </dgm:pt>
    <dgm:pt modelId="{24A2875C-CA39-4BD3-9398-1849433F8493}" type="pres">
      <dgm:prSet presAssocID="{0A92D444-6CBA-4E33-B0F8-2B1C3530B665}" presName="Name0" presStyleCnt="0">
        <dgm:presLayoutVars>
          <dgm:dir/>
          <dgm:animLvl val="lvl"/>
          <dgm:resizeHandles val="exact"/>
        </dgm:presLayoutVars>
      </dgm:prSet>
      <dgm:spPr/>
      <dgm:t>
        <a:bodyPr/>
        <a:lstStyle/>
        <a:p>
          <a:endParaRPr lang="zh-TW" altLang="en-US"/>
        </a:p>
      </dgm:t>
    </dgm:pt>
    <dgm:pt modelId="{FEC25B17-39CB-460C-A1C1-68DBD5B0357F}" type="pres">
      <dgm:prSet presAssocID="{5A5E17B2-27E6-4978-93BC-7027F78CF7D1}" presName="composite" presStyleCnt="0"/>
      <dgm:spPr/>
    </dgm:pt>
    <dgm:pt modelId="{F6D3A6EF-FCE4-446E-A8F4-E9C12A901E7D}" type="pres">
      <dgm:prSet presAssocID="{5A5E17B2-27E6-4978-93BC-7027F78CF7D1}" presName="parTx" presStyleLbl="alignNode1" presStyleIdx="0" presStyleCnt="1" custLinFactNeighborX="-17330" custLinFactNeighborY="3595">
        <dgm:presLayoutVars>
          <dgm:chMax val="0"/>
          <dgm:chPref val="0"/>
          <dgm:bulletEnabled val="1"/>
        </dgm:presLayoutVars>
      </dgm:prSet>
      <dgm:spPr/>
      <dgm:t>
        <a:bodyPr/>
        <a:lstStyle/>
        <a:p>
          <a:endParaRPr lang="zh-TW" altLang="en-US"/>
        </a:p>
      </dgm:t>
    </dgm:pt>
    <dgm:pt modelId="{9C00C85A-1598-4B6E-9211-55E143D493D4}" type="pres">
      <dgm:prSet presAssocID="{5A5E17B2-27E6-4978-93BC-7027F78CF7D1}" presName="desTx" presStyleLbl="alignAccFollowNode1" presStyleIdx="0" presStyleCnt="1" custScaleY="62861">
        <dgm:presLayoutVars>
          <dgm:bulletEnabled val="1"/>
        </dgm:presLayoutVars>
      </dgm:prSet>
      <dgm:spPr/>
      <dgm:t>
        <a:bodyPr/>
        <a:lstStyle/>
        <a:p>
          <a:endParaRPr lang="zh-TW" altLang="en-US"/>
        </a:p>
      </dgm:t>
    </dgm:pt>
  </dgm:ptLst>
  <dgm:cxnLst>
    <dgm:cxn modelId="{FEF56650-439C-480E-A2EB-0E0C92109857}" srcId="{5A5E17B2-27E6-4978-93BC-7027F78CF7D1}" destId="{8F952A80-B474-431A-8E42-05BB24CA26BD}" srcOrd="0" destOrd="0" parTransId="{0F438981-EDCC-4EE3-AE6B-C793E1247B41}" sibTransId="{8D4A15E7-9DCC-4D0F-B137-2C4F198AC2DA}"/>
    <dgm:cxn modelId="{4DC89DE8-F1EB-4C6A-BF33-8EC45CF3E7DE}" type="presOf" srcId="{8F952A80-B474-431A-8E42-05BB24CA26BD}" destId="{9C00C85A-1598-4B6E-9211-55E143D493D4}" srcOrd="0" destOrd="0" presId="urn:microsoft.com/office/officeart/2005/8/layout/hList1"/>
    <dgm:cxn modelId="{62127BF3-DC7E-4613-9786-3D2C4401F285}" type="presOf" srcId="{0A92D444-6CBA-4E33-B0F8-2B1C3530B665}" destId="{24A2875C-CA39-4BD3-9398-1849433F8493}" srcOrd="0" destOrd="0" presId="urn:microsoft.com/office/officeart/2005/8/layout/hList1"/>
    <dgm:cxn modelId="{F08634EE-5C29-462C-B7A7-608113C1FCEB}" type="presOf" srcId="{5A5E17B2-27E6-4978-93BC-7027F78CF7D1}" destId="{F6D3A6EF-FCE4-446E-A8F4-E9C12A901E7D}" srcOrd="0" destOrd="0" presId="urn:microsoft.com/office/officeart/2005/8/layout/hList1"/>
    <dgm:cxn modelId="{04684D73-2BF4-4211-A9A5-C4D3938EB393}" srcId="{0A92D444-6CBA-4E33-B0F8-2B1C3530B665}" destId="{5A5E17B2-27E6-4978-93BC-7027F78CF7D1}" srcOrd="0" destOrd="0" parTransId="{B824AC5A-CD66-4469-AE37-68BD4041F183}" sibTransId="{695EE5BC-359D-49DA-BD13-5E0CADF22CA9}"/>
    <dgm:cxn modelId="{77E99A61-C4D5-4396-9FF6-73D6673DF8BD}" type="presParOf" srcId="{24A2875C-CA39-4BD3-9398-1849433F8493}" destId="{FEC25B17-39CB-460C-A1C1-68DBD5B0357F}" srcOrd="0" destOrd="0" presId="urn:microsoft.com/office/officeart/2005/8/layout/hList1"/>
    <dgm:cxn modelId="{CF322A5E-6755-4332-9438-B2FE912A8526}" type="presParOf" srcId="{FEC25B17-39CB-460C-A1C1-68DBD5B0357F}" destId="{F6D3A6EF-FCE4-446E-A8F4-E9C12A901E7D}" srcOrd="0" destOrd="0" presId="urn:microsoft.com/office/officeart/2005/8/layout/hList1"/>
    <dgm:cxn modelId="{7332A4F8-2593-4EFB-8E16-0CF1BE9BBC29}" type="presParOf" srcId="{FEC25B17-39CB-460C-A1C1-68DBD5B0357F}" destId="{9C00C85A-1598-4B6E-9211-55E143D493D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2950705" cy="495854"/>
          </a:xfrm>
          <a:prstGeom prst="rect">
            <a:avLst/>
          </a:prstGeom>
          <a:noFill/>
          <a:ln w="9525">
            <a:noFill/>
            <a:miter lim="800000"/>
            <a:headEnd/>
            <a:tailEnd/>
          </a:ln>
          <a:effectLst/>
        </p:spPr>
        <p:txBody>
          <a:bodyPr vert="horz" wrap="square" lIns="95682" tIns="47841" rIns="95682" bIns="47841" numCol="1" anchor="t" anchorCtr="0" compatLnSpc="1">
            <a:prstTxWarp prst="textNoShape">
              <a:avLst/>
            </a:prstTxWarp>
          </a:bodyPr>
          <a:lstStyle>
            <a:lvl1pPr defTabSz="956942">
              <a:lnSpc>
                <a:spcPct val="100000"/>
              </a:lnSpc>
              <a:spcBef>
                <a:spcPct val="0"/>
              </a:spcBef>
              <a:buFontTx/>
              <a:buNone/>
              <a:defRPr sz="1200">
                <a:latin typeface="Arial" charset="0"/>
                <a:ea typeface="新細明體" pitchFamily="18" charset="-120"/>
              </a:defRPr>
            </a:lvl1pPr>
          </a:lstStyle>
          <a:p>
            <a:pPr>
              <a:defRPr/>
            </a:pPr>
            <a:endParaRPr lang="en-US" altLang="zh-TW"/>
          </a:p>
        </p:txBody>
      </p:sp>
      <p:sp>
        <p:nvSpPr>
          <p:cNvPr id="65539" name="Rectangle 3"/>
          <p:cNvSpPr>
            <a:spLocks noGrp="1" noChangeArrowheads="1"/>
          </p:cNvSpPr>
          <p:nvPr>
            <p:ph type="dt" sz="quarter" idx="1"/>
          </p:nvPr>
        </p:nvSpPr>
        <p:spPr bwMode="auto">
          <a:xfrm>
            <a:off x="3856495" y="0"/>
            <a:ext cx="2949084" cy="495854"/>
          </a:xfrm>
          <a:prstGeom prst="rect">
            <a:avLst/>
          </a:prstGeom>
          <a:noFill/>
          <a:ln w="9525">
            <a:noFill/>
            <a:miter lim="800000"/>
            <a:headEnd/>
            <a:tailEnd/>
          </a:ln>
          <a:effectLst/>
        </p:spPr>
        <p:txBody>
          <a:bodyPr vert="horz" wrap="square" lIns="95682" tIns="47841" rIns="95682" bIns="47841" numCol="1" anchor="t" anchorCtr="0" compatLnSpc="1">
            <a:prstTxWarp prst="textNoShape">
              <a:avLst/>
            </a:prstTxWarp>
          </a:bodyPr>
          <a:lstStyle>
            <a:lvl1pPr algn="r" defTabSz="956942">
              <a:lnSpc>
                <a:spcPct val="100000"/>
              </a:lnSpc>
              <a:spcBef>
                <a:spcPct val="0"/>
              </a:spcBef>
              <a:buFontTx/>
              <a:buNone/>
              <a:defRPr sz="1200">
                <a:latin typeface="Arial" charset="0"/>
                <a:ea typeface="新細明體" pitchFamily="18" charset="-120"/>
              </a:defRPr>
            </a:lvl1pPr>
          </a:lstStyle>
          <a:p>
            <a:pPr>
              <a:defRPr/>
            </a:pPr>
            <a:endParaRPr lang="en-US" altLang="zh-TW"/>
          </a:p>
        </p:txBody>
      </p:sp>
      <p:sp>
        <p:nvSpPr>
          <p:cNvPr id="65540" name="Rectangle 4"/>
          <p:cNvSpPr>
            <a:spLocks noGrp="1" noChangeArrowheads="1"/>
          </p:cNvSpPr>
          <p:nvPr>
            <p:ph type="ftr" sz="quarter" idx="2"/>
          </p:nvPr>
        </p:nvSpPr>
        <p:spPr bwMode="auto">
          <a:xfrm>
            <a:off x="0" y="9441895"/>
            <a:ext cx="2950705" cy="495854"/>
          </a:xfrm>
          <a:prstGeom prst="rect">
            <a:avLst/>
          </a:prstGeom>
          <a:noFill/>
          <a:ln w="9525">
            <a:noFill/>
            <a:miter lim="800000"/>
            <a:headEnd/>
            <a:tailEnd/>
          </a:ln>
          <a:effectLst/>
        </p:spPr>
        <p:txBody>
          <a:bodyPr vert="horz" wrap="square" lIns="95682" tIns="47841" rIns="95682" bIns="47841" numCol="1" anchor="b" anchorCtr="0" compatLnSpc="1">
            <a:prstTxWarp prst="textNoShape">
              <a:avLst/>
            </a:prstTxWarp>
          </a:bodyPr>
          <a:lstStyle>
            <a:lvl1pPr defTabSz="956942">
              <a:lnSpc>
                <a:spcPct val="100000"/>
              </a:lnSpc>
              <a:spcBef>
                <a:spcPct val="0"/>
              </a:spcBef>
              <a:buFontTx/>
              <a:buNone/>
              <a:defRPr sz="1200">
                <a:latin typeface="Arial" charset="0"/>
                <a:ea typeface="新細明體" pitchFamily="18" charset="-120"/>
              </a:defRPr>
            </a:lvl1pPr>
          </a:lstStyle>
          <a:p>
            <a:pPr>
              <a:defRPr/>
            </a:pPr>
            <a:endParaRPr lang="en-US" altLang="zh-TW"/>
          </a:p>
        </p:txBody>
      </p:sp>
      <p:sp>
        <p:nvSpPr>
          <p:cNvPr id="65541" name="Rectangle 5"/>
          <p:cNvSpPr>
            <a:spLocks noGrp="1" noChangeArrowheads="1"/>
          </p:cNvSpPr>
          <p:nvPr>
            <p:ph type="sldNum" sz="quarter" idx="3"/>
          </p:nvPr>
        </p:nvSpPr>
        <p:spPr bwMode="auto">
          <a:xfrm>
            <a:off x="3856495" y="9441895"/>
            <a:ext cx="2949084" cy="495854"/>
          </a:xfrm>
          <a:prstGeom prst="rect">
            <a:avLst/>
          </a:prstGeom>
          <a:noFill/>
          <a:ln w="9525">
            <a:noFill/>
            <a:miter lim="800000"/>
            <a:headEnd/>
            <a:tailEnd/>
          </a:ln>
          <a:effectLst/>
        </p:spPr>
        <p:txBody>
          <a:bodyPr vert="horz" wrap="square" lIns="95682" tIns="47841" rIns="95682" bIns="47841" numCol="1" anchor="b" anchorCtr="0" compatLnSpc="1">
            <a:prstTxWarp prst="textNoShape">
              <a:avLst/>
            </a:prstTxWarp>
          </a:bodyPr>
          <a:lstStyle>
            <a:lvl1pPr algn="r" defTabSz="956942">
              <a:lnSpc>
                <a:spcPct val="100000"/>
              </a:lnSpc>
              <a:spcBef>
                <a:spcPct val="0"/>
              </a:spcBef>
              <a:buFontTx/>
              <a:buNone/>
              <a:defRPr sz="1200">
                <a:latin typeface="Arial" charset="0"/>
                <a:ea typeface="新細明體" pitchFamily="18" charset="-120"/>
              </a:defRPr>
            </a:lvl1pPr>
          </a:lstStyle>
          <a:p>
            <a:pPr>
              <a:defRPr/>
            </a:pPr>
            <a:fld id="{EA5EB62E-E374-49B7-9539-C6E0140FF9D0}" type="slidenum">
              <a:rPr lang="en-US" altLang="zh-TW"/>
              <a:pPr>
                <a:defRPr/>
              </a:pPr>
              <a:t>‹#›</a:t>
            </a:fld>
            <a:endParaRPr lang="en-US" altLang="zh-TW"/>
          </a:p>
        </p:txBody>
      </p:sp>
    </p:spTree>
    <p:extLst>
      <p:ext uri="{BB962C8B-B14F-4D97-AF65-F5344CB8AC3E}">
        <p14:creationId xmlns:p14="http://schemas.microsoft.com/office/powerpoint/2010/main" val="3799554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50705" cy="495854"/>
          </a:xfrm>
          <a:prstGeom prst="rect">
            <a:avLst/>
          </a:prstGeom>
        </p:spPr>
        <p:txBody>
          <a:bodyPr vert="horz" lIns="88333" tIns="44167" rIns="88333" bIns="44167" rtlCol="0"/>
          <a:lstStyle>
            <a:lvl1pPr algn="l">
              <a:lnSpc>
                <a:spcPct val="80000"/>
              </a:lnSpc>
              <a:spcBef>
                <a:spcPct val="20000"/>
              </a:spcBef>
              <a:buFontTx/>
              <a:buChar char="–"/>
              <a:defRPr sz="1100">
                <a:ea typeface="標楷體" pitchFamily="65" charset="-120"/>
              </a:defRPr>
            </a:lvl1pPr>
          </a:lstStyle>
          <a:p>
            <a:pPr>
              <a:defRPr/>
            </a:pPr>
            <a:endParaRPr lang="zh-TW" altLang="en-US"/>
          </a:p>
        </p:txBody>
      </p:sp>
      <p:sp>
        <p:nvSpPr>
          <p:cNvPr id="3" name="日期版面配置區 2"/>
          <p:cNvSpPr>
            <a:spLocks noGrp="1"/>
          </p:cNvSpPr>
          <p:nvPr>
            <p:ph type="dt" idx="1"/>
          </p:nvPr>
        </p:nvSpPr>
        <p:spPr>
          <a:xfrm>
            <a:off x="3856495" y="0"/>
            <a:ext cx="2949084" cy="495854"/>
          </a:xfrm>
          <a:prstGeom prst="rect">
            <a:avLst/>
          </a:prstGeom>
        </p:spPr>
        <p:txBody>
          <a:bodyPr vert="horz" lIns="88333" tIns="44167" rIns="88333" bIns="44167" rtlCol="0"/>
          <a:lstStyle>
            <a:lvl1pPr algn="r">
              <a:lnSpc>
                <a:spcPct val="80000"/>
              </a:lnSpc>
              <a:spcBef>
                <a:spcPct val="20000"/>
              </a:spcBef>
              <a:buFontTx/>
              <a:buChar char="–"/>
              <a:defRPr sz="1100">
                <a:ea typeface="標楷體" pitchFamily="65" charset="-120"/>
              </a:defRPr>
            </a:lvl1pPr>
          </a:lstStyle>
          <a:p>
            <a:pPr>
              <a:defRPr/>
            </a:pPr>
            <a:fld id="{E9C79304-58A6-434B-9FFA-1C28A1A12289}" type="datetimeFigureOut">
              <a:rPr lang="zh-TW" altLang="en-US"/>
              <a:pPr>
                <a:defRPr/>
              </a:pPr>
              <a:t>2019/2/25</a:t>
            </a:fld>
            <a:endParaRPr lang="zh-TW" altLang="en-US"/>
          </a:p>
        </p:txBody>
      </p:sp>
      <p:sp>
        <p:nvSpPr>
          <p:cNvPr id="4" name="投影片圖像版面配置區 3"/>
          <p:cNvSpPr>
            <a:spLocks noGrp="1" noRot="1" noChangeAspect="1"/>
          </p:cNvSpPr>
          <p:nvPr>
            <p:ph type="sldImg" idx="2"/>
          </p:nvPr>
        </p:nvSpPr>
        <p:spPr>
          <a:xfrm>
            <a:off x="920750" y="747713"/>
            <a:ext cx="4965700" cy="3724275"/>
          </a:xfrm>
          <a:prstGeom prst="rect">
            <a:avLst/>
          </a:prstGeom>
          <a:noFill/>
          <a:ln w="12700">
            <a:solidFill>
              <a:prstClr val="black"/>
            </a:solidFill>
          </a:ln>
        </p:spPr>
        <p:txBody>
          <a:bodyPr vert="horz" lIns="88333" tIns="44167" rIns="88333" bIns="44167" rtlCol="0" anchor="ctr"/>
          <a:lstStyle/>
          <a:p>
            <a:pPr lvl="0"/>
            <a:endParaRPr lang="zh-TW" altLang="en-US" noProof="0"/>
          </a:p>
        </p:txBody>
      </p:sp>
      <p:sp>
        <p:nvSpPr>
          <p:cNvPr id="5" name="備忘稿版面配置區 4"/>
          <p:cNvSpPr>
            <a:spLocks noGrp="1"/>
          </p:cNvSpPr>
          <p:nvPr>
            <p:ph type="body" sz="quarter" idx="3"/>
          </p:nvPr>
        </p:nvSpPr>
        <p:spPr>
          <a:xfrm>
            <a:off x="680558" y="4720153"/>
            <a:ext cx="5446084" cy="4472225"/>
          </a:xfrm>
          <a:prstGeom prst="rect">
            <a:avLst/>
          </a:prstGeom>
        </p:spPr>
        <p:txBody>
          <a:bodyPr vert="horz" lIns="88333" tIns="44167" rIns="88333" bIns="44167" rtlCol="0"/>
          <a:lstStyle/>
          <a:p>
            <a:pPr lvl="0"/>
            <a:r>
              <a:rPr lang="zh-TW" altLang="en-US" noProof="0" dirty="0" smtClean="0"/>
              <a:t>按一下以編輯母片文字樣式</a:t>
            </a:r>
          </a:p>
          <a:p>
            <a:pPr lvl="1"/>
            <a:r>
              <a:rPr lang="zh-TW" altLang="en-US" noProof="0" dirty="0" smtClean="0"/>
              <a:t>第二層</a:t>
            </a:r>
          </a:p>
          <a:p>
            <a:pPr lvl="2"/>
            <a:r>
              <a:rPr lang="zh-TW" altLang="en-US" noProof="0" dirty="0" smtClean="0"/>
              <a:t>第三層</a:t>
            </a:r>
          </a:p>
          <a:p>
            <a:pPr lvl="3"/>
            <a:r>
              <a:rPr lang="zh-TW" altLang="en-US" noProof="0" dirty="0" smtClean="0"/>
              <a:t>第四層</a:t>
            </a:r>
          </a:p>
          <a:p>
            <a:pPr lvl="4"/>
            <a:r>
              <a:rPr lang="zh-TW" altLang="en-US" noProof="0" dirty="0" smtClean="0"/>
              <a:t>第五層</a:t>
            </a:r>
            <a:endParaRPr lang="zh-TW" altLang="en-US" noProof="0" dirty="0"/>
          </a:p>
        </p:txBody>
      </p:sp>
      <p:sp>
        <p:nvSpPr>
          <p:cNvPr id="6" name="頁尾版面配置區 5"/>
          <p:cNvSpPr>
            <a:spLocks noGrp="1"/>
          </p:cNvSpPr>
          <p:nvPr>
            <p:ph type="ftr" sz="quarter" idx="4"/>
          </p:nvPr>
        </p:nvSpPr>
        <p:spPr>
          <a:xfrm>
            <a:off x="0" y="9441895"/>
            <a:ext cx="2950705" cy="495854"/>
          </a:xfrm>
          <a:prstGeom prst="rect">
            <a:avLst/>
          </a:prstGeom>
        </p:spPr>
        <p:txBody>
          <a:bodyPr vert="horz" lIns="88333" tIns="44167" rIns="88333" bIns="44167" rtlCol="0" anchor="b"/>
          <a:lstStyle>
            <a:lvl1pPr algn="l">
              <a:lnSpc>
                <a:spcPct val="80000"/>
              </a:lnSpc>
              <a:spcBef>
                <a:spcPct val="20000"/>
              </a:spcBef>
              <a:buFontTx/>
              <a:buChar char="–"/>
              <a:defRPr sz="1100">
                <a:ea typeface="標楷體" pitchFamily="65" charset="-120"/>
              </a:defRPr>
            </a:lvl1pPr>
          </a:lstStyle>
          <a:p>
            <a:pPr>
              <a:defRPr/>
            </a:pPr>
            <a:endParaRPr lang="zh-TW" altLang="en-US"/>
          </a:p>
        </p:txBody>
      </p:sp>
      <p:sp>
        <p:nvSpPr>
          <p:cNvPr id="7" name="投影片編號版面配置區 6"/>
          <p:cNvSpPr>
            <a:spLocks noGrp="1"/>
          </p:cNvSpPr>
          <p:nvPr>
            <p:ph type="sldNum" sz="quarter" idx="5"/>
          </p:nvPr>
        </p:nvSpPr>
        <p:spPr>
          <a:xfrm>
            <a:off x="3856495" y="9441895"/>
            <a:ext cx="2949084" cy="495854"/>
          </a:xfrm>
          <a:prstGeom prst="rect">
            <a:avLst/>
          </a:prstGeom>
        </p:spPr>
        <p:txBody>
          <a:bodyPr vert="horz" lIns="88333" tIns="44167" rIns="88333" bIns="44167" rtlCol="0" anchor="b"/>
          <a:lstStyle>
            <a:lvl1pPr algn="r">
              <a:lnSpc>
                <a:spcPct val="80000"/>
              </a:lnSpc>
              <a:spcBef>
                <a:spcPct val="20000"/>
              </a:spcBef>
              <a:buFontTx/>
              <a:buChar char="–"/>
              <a:defRPr sz="1100">
                <a:ea typeface="標楷體" pitchFamily="65" charset="-120"/>
              </a:defRPr>
            </a:lvl1pPr>
          </a:lstStyle>
          <a:p>
            <a:pPr>
              <a:defRPr/>
            </a:pPr>
            <a:fld id="{8BDFF70F-4A4B-49A9-9796-EA8926673336}" type="slidenum">
              <a:rPr lang="zh-TW" altLang="en-US"/>
              <a:pPr>
                <a:defRPr/>
              </a:pPr>
              <a:t>‹#›</a:t>
            </a:fld>
            <a:endParaRPr lang="zh-TW" altLang="en-US"/>
          </a:p>
        </p:txBody>
      </p:sp>
    </p:spTree>
    <p:extLst>
      <p:ext uri="{BB962C8B-B14F-4D97-AF65-F5344CB8AC3E}">
        <p14:creationId xmlns:p14="http://schemas.microsoft.com/office/powerpoint/2010/main" val="9531841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6"/>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val="2763231684"/>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1600201"/>
            <a:ext cx="8229600" cy="4525963"/>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3086204758"/>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858000" y="333375"/>
            <a:ext cx="2286000" cy="579278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0" y="333375"/>
            <a:ext cx="6705600" cy="5792788"/>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1683759781"/>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0" y="333376"/>
            <a:ext cx="9144000" cy="595313"/>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600201"/>
            <a:ext cx="4038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1"/>
            <a:ext cx="4038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474187607"/>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0" y="333376"/>
            <a:ext cx="9144000" cy="595313"/>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57200" y="1600201"/>
            <a:ext cx="4038600" cy="2185988"/>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1"/>
            <a:ext cx="4038600" cy="2185988"/>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57200" y="3938589"/>
            <a:ext cx="4038600" cy="2187575"/>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648200" y="3938589"/>
            <a:ext cx="4038600" cy="2187575"/>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3719523877"/>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0" y="333376"/>
            <a:ext cx="9144000" cy="595313"/>
          </a:xfr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1"/>
            <a:ext cx="4038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1"/>
            <a:ext cx="4038600" cy="2185988"/>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648200" y="3938589"/>
            <a:ext cx="4038600" cy="2187575"/>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3474257074"/>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0" y="333376"/>
            <a:ext cx="9144000" cy="595313"/>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600201"/>
            <a:ext cx="4038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1"/>
            <a:ext cx="4038600" cy="2185988"/>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648200" y="3938589"/>
            <a:ext cx="4038600" cy="2187575"/>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3282515228"/>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Obj" preserve="1">
  <p:cSld name="標題， 2 個小物件與1 個大物件">
    <p:spTree>
      <p:nvGrpSpPr>
        <p:cNvPr id="1" name=""/>
        <p:cNvGrpSpPr/>
        <p:nvPr/>
      </p:nvGrpSpPr>
      <p:grpSpPr>
        <a:xfrm>
          <a:off x="0" y="0"/>
          <a:ext cx="0" cy="0"/>
          <a:chOff x="0" y="0"/>
          <a:chExt cx="0" cy="0"/>
        </a:xfrm>
      </p:grpSpPr>
      <p:sp>
        <p:nvSpPr>
          <p:cNvPr id="2" name="標題 1"/>
          <p:cNvSpPr>
            <a:spLocks noGrp="1"/>
          </p:cNvSpPr>
          <p:nvPr>
            <p:ph type="title"/>
          </p:nvPr>
        </p:nvSpPr>
        <p:spPr>
          <a:xfrm>
            <a:off x="0" y="333376"/>
            <a:ext cx="9144000" cy="595313"/>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57200" y="1600201"/>
            <a:ext cx="4038600" cy="2185988"/>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57200" y="3938589"/>
            <a:ext cx="4038600" cy="2187575"/>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half" idx="3"/>
          </p:nvPr>
        </p:nvSpPr>
        <p:spPr>
          <a:xfrm>
            <a:off x="4648200" y="1600201"/>
            <a:ext cx="4038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3367945626"/>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0" y="333376"/>
            <a:ext cx="9144000" cy="595313"/>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457200" y="1600201"/>
            <a:ext cx="8229600" cy="4525963"/>
          </a:xfrm>
          <a:prstGeom prst="rect">
            <a:avLst/>
          </a:prstGeom>
        </p:spPr>
        <p:txBody>
          <a:bodyPr/>
          <a:lstStyle/>
          <a:p>
            <a:pPr lvl="0"/>
            <a:endParaRPr lang="zh-TW" altLang="en-US" noProof="0" smtClean="0"/>
          </a:p>
        </p:txBody>
      </p:sp>
    </p:spTree>
    <p:extLst>
      <p:ext uri="{BB962C8B-B14F-4D97-AF65-F5344CB8AC3E}">
        <p14:creationId xmlns:p14="http://schemas.microsoft.com/office/powerpoint/2010/main" val="1635323259"/>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57200" y="1600201"/>
            <a:ext cx="8229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14995746"/>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val="166040324"/>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261435719"/>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1203243300"/>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val="3848304602"/>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537625"/>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1"/>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1"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1093251593"/>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1"/>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2684921502"/>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ppt bg"/>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0"/>
            <a:ext cx="9144000" cy="653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10"/>
          <p:cNvSpPr>
            <a:spLocks noChangeArrowheads="1"/>
          </p:cNvSpPr>
          <p:nvPr userDrawn="1"/>
        </p:nvSpPr>
        <p:spPr bwMode="auto">
          <a:xfrm>
            <a:off x="0" y="0"/>
            <a:ext cx="9144000" cy="6524625"/>
          </a:xfrm>
          <a:prstGeom prst="rect">
            <a:avLst/>
          </a:prstGeom>
          <a:solidFill>
            <a:schemeClr val="bg1">
              <a:alpha val="38039"/>
            </a:schemeClr>
          </a:solidFill>
          <a:ln>
            <a:noFill/>
          </a:ln>
          <a:extLst/>
        </p:spPr>
        <p:txBody>
          <a:bodyPr wrap="none" anchor="ctr"/>
          <a:lstStyle>
            <a:lvl1pPr eaLnBrk="0" hangingPunct="0">
              <a:defRPr kumimoji="1" sz="2000">
                <a:solidFill>
                  <a:schemeClr val="tx1"/>
                </a:solidFill>
                <a:latin typeface="Arial Black" pitchFamily="34" charset="0"/>
                <a:ea typeface="標楷體" pitchFamily="65" charset="-120"/>
              </a:defRPr>
            </a:lvl1pPr>
            <a:lvl2pPr marL="742950" indent="-285750" eaLnBrk="0" hangingPunct="0">
              <a:defRPr kumimoji="1" sz="2000">
                <a:solidFill>
                  <a:schemeClr val="tx1"/>
                </a:solidFill>
                <a:latin typeface="Arial Black" pitchFamily="34" charset="0"/>
                <a:ea typeface="標楷體" pitchFamily="65" charset="-120"/>
              </a:defRPr>
            </a:lvl2pPr>
            <a:lvl3pPr marL="1143000" indent="-228600" eaLnBrk="0" hangingPunct="0">
              <a:defRPr kumimoji="1" sz="2000">
                <a:solidFill>
                  <a:schemeClr val="tx1"/>
                </a:solidFill>
                <a:latin typeface="Arial Black" pitchFamily="34" charset="0"/>
                <a:ea typeface="標楷體" pitchFamily="65" charset="-120"/>
              </a:defRPr>
            </a:lvl3pPr>
            <a:lvl4pPr marL="1600200" indent="-228600" eaLnBrk="0" hangingPunct="0">
              <a:defRPr kumimoji="1" sz="2000">
                <a:solidFill>
                  <a:schemeClr val="tx1"/>
                </a:solidFill>
                <a:latin typeface="Arial Black" pitchFamily="34" charset="0"/>
                <a:ea typeface="標楷體" pitchFamily="65" charset="-120"/>
              </a:defRPr>
            </a:lvl4pPr>
            <a:lvl5pPr marL="2057400" indent="-228600" eaLnBrk="0" hangingPunct="0">
              <a:defRPr kumimoji="1" sz="2000">
                <a:solidFill>
                  <a:schemeClr val="tx1"/>
                </a:solidFill>
                <a:latin typeface="Arial Black" pitchFamily="34" charset="0"/>
                <a:ea typeface="標楷體" pitchFamily="65" charset="-120"/>
              </a:defRPr>
            </a:lvl5pPr>
            <a:lvl6pPr marL="25146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6pPr>
            <a:lvl7pPr marL="29718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7pPr>
            <a:lvl8pPr marL="34290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8pPr>
            <a:lvl9pPr marL="38862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9pPr>
          </a:lstStyle>
          <a:p>
            <a:pPr eaLnBrk="1" hangingPunct="1">
              <a:lnSpc>
                <a:spcPct val="80000"/>
              </a:lnSpc>
              <a:spcBef>
                <a:spcPct val="20000"/>
              </a:spcBef>
              <a:buFontTx/>
              <a:buChar char="–"/>
              <a:defRPr/>
            </a:pPr>
            <a:endParaRPr lang="zh-TW" altLang="en-US" smtClean="0"/>
          </a:p>
        </p:txBody>
      </p:sp>
      <p:sp>
        <p:nvSpPr>
          <p:cNvPr id="1028" name="Text Box 46"/>
          <p:cNvSpPr txBox="1">
            <a:spLocks noChangeArrowheads="1"/>
          </p:cNvSpPr>
          <p:nvPr/>
        </p:nvSpPr>
        <p:spPr bwMode="auto">
          <a:xfrm>
            <a:off x="8243888" y="6491288"/>
            <a:ext cx="647700" cy="369887"/>
          </a:xfrm>
          <a:prstGeom prst="rect">
            <a:avLst/>
          </a:prstGeom>
          <a:noFill/>
          <a:ln>
            <a:noFill/>
          </a:ln>
          <a:extLst/>
        </p:spPr>
        <p:txBody>
          <a:bodyPr>
            <a:spAutoFit/>
          </a:bodyPr>
          <a:lstStyle>
            <a:lvl1pPr eaLnBrk="0" hangingPunct="0">
              <a:defRPr kumimoji="1" sz="2000">
                <a:solidFill>
                  <a:schemeClr val="tx1"/>
                </a:solidFill>
                <a:latin typeface="Arial Black" pitchFamily="34" charset="0"/>
                <a:ea typeface="標楷體" pitchFamily="65" charset="-120"/>
              </a:defRPr>
            </a:lvl1pPr>
            <a:lvl2pPr marL="742950" indent="-285750" eaLnBrk="0" hangingPunct="0">
              <a:defRPr kumimoji="1" sz="2000">
                <a:solidFill>
                  <a:schemeClr val="tx1"/>
                </a:solidFill>
                <a:latin typeface="Arial Black" pitchFamily="34" charset="0"/>
                <a:ea typeface="標楷體" pitchFamily="65" charset="-120"/>
              </a:defRPr>
            </a:lvl2pPr>
            <a:lvl3pPr marL="1143000" indent="-228600" eaLnBrk="0" hangingPunct="0">
              <a:defRPr kumimoji="1" sz="2000">
                <a:solidFill>
                  <a:schemeClr val="tx1"/>
                </a:solidFill>
                <a:latin typeface="Arial Black" pitchFamily="34" charset="0"/>
                <a:ea typeface="標楷體" pitchFamily="65" charset="-120"/>
              </a:defRPr>
            </a:lvl3pPr>
            <a:lvl4pPr marL="1600200" indent="-228600" eaLnBrk="0" hangingPunct="0">
              <a:defRPr kumimoji="1" sz="2000">
                <a:solidFill>
                  <a:schemeClr val="tx1"/>
                </a:solidFill>
                <a:latin typeface="Arial Black" pitchFamily="34" charset="0"/>
                <a:ea typeface="標楷體" pitchFamily="65" charset="-120"/>
              </a:defRPr>
            </a:lvl4pPr>
            <a:lvl5pPr marL="2057400" indent="-228600" eaLnBrk="0" hangingPunct="0">
              <a:defRPr kumimoji="1" sz="2000">
                <a:solidFill>
                  <a:schemeClr val="tx1"/>
                </a:solidFill>
                <a:latin typeface="Arial Black" pitchFamily="34" charset="0"/>
                <a:ea typeface="標楷體" pitchFamily="65" charset="-120"/>
              </a:defRPr>
            </a:lvl5pPr>
            <a:lvl6pPr marL="25146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6pPr>
            <a:lvl7pPr marL="29718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7pPr>
            <a:lvl8pPr marL="34290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8pPr>
            <a:lvl9pPr marL="38862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9pPr>
          </a:lstStyle>
          <a:p>
            <a:pPr eaLnBrk="1" hangingPunct="1">
              <a:spcBef>
                <a:spcPct val="50000"/>
              </a:spcBef>
              <a:defRPr/>
            </a:pPr>
            <a:fld id="{6D0FBE3F-D437-4FBB-9DF0-34DEA3CD7201}" type="slidenum">
              <a:rPr lang="en-US" altLang="zh-TW" sz="1800" b="1" smtClean="0">
                <a:solidFill>
                  <a:srgbClr val="800000"/>
                </a:solidFill>
                <a:latin typeface="Arial" pitchFamily="34" charset="0"/>
                <a:ea typeface="新細明體" pitchFamily="18" charset="-120"/>
              </a:rPr>
              <a:pPr eaLnBrk="1" hangingPunct="1">
                <a:spcBef>
                  <a:spcPct val="50000"/>
                </a:spcBef>
                <a:defRPr/>
              </a:pPr>
              <a:t>‹#›</a:t>
            </a:fld>
            <a:endParaRPr lang="en-US" altLang="zh-TW" sz="1800" b="1" smtClean="0">
              <a:solidFill>
                <a:srgbClr val="800000"/>
              </a:solidFill>
              <a:latin typeface="Arial" pitchFamily="34" charset="0"/>
              <a:ea typeface="新細明體" pitchFamily="18" charset="-120"/>
            </a:endParaRPr>
          </a:p>
        </p:txBody>
      </p:sp>
      <p:sp>
        <p:nvSpPr>
          <p:cNvPr id="2" name="Rectangle 2"/>
          <p:cNvSpPr>
            <a:spLocks noGrp="1" noChangeArrowheads="1"/>
          </p:cNvSpPr>
          <p:nvPr>
            <p:ph type="title"/>
          </p:nvPr>
        </p:nvSpPr>
        <p:spPr bwMode="auto">
          <a:xfrm>
            <a:off x="0" y="333375"/>
            <a:ext cx="9144000" cy="5953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pic>
        <p:nvPicPr>
          <p:cNvPr id="1030" name="Picture 79" descr="hlbh"/>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6565900"/>
            <a:ext cx="40513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80"/>
          <p:cNvSpPr>
            <a:spLocks noChangeArrowheads="1"/>
          </p:cNvSpPr>
          <p:nvPr userDrawn="1"/>
        </p:nvSpPr>
        <p:spPr bwMode="auto">
          <a:xfrm>
            <a:off x="457200" y="1600200"/>
            <a:ext cx="8229600" cy="4349750"/>
          </a:xfrm>
          <a:prstGeom prst="rect">
            <a:avLst/>
          </a:prstGeom>
          <a:noFill/>
          <a:ln>
            <a:noFill/>
          </a:ln>
          <a:extLst/>
        </p:spPr>
        <p:txBody>
          <a:bodyPr/>
          <a:lstStyle>
            <a:lvl1pPr marL="342900" indent="-342900" eaLnBrk="0" hangingPunct="0">
              <a:defRPr kumimoji="1" sz="2000">
                <a:solidFill>
                  <a:schemeClr val="tx1"/>
                </a:solidFill>
                <a:latin typeface="Arial Black" pitchFamily="34" charset="0"/>
                <a:ea typeface="標楷體" pitchFamily="65" charset="-120"/>
              </a:defRPr>
            </a:lvl1pPr>
            <a:lvl2pPr marL="742950" indent="-285750" eaLnBrk="0" hangingPunct="0">
              <a:defRPr kumimoji="1" sz="2000">
                <a:solidFill>
                  <a:schemeClr val="tx1"/>
                </a:solidFill>
                <a:latin typeface="Arial Black" pitchFamily="34" charset="0"/>
                <a:ea typeface="標楷體" pitchFamily="65" charset="-120"/>
              </a:defRPr>
            </a:lvl2pPr>
            <a:lvl3pPr marL="1143000" indent="-228600" eaLnBrk="0" hangingPunct="0">
              <a:defRPr kumimoji="1" sz="2000">
                <a:solidFill>
                  <a:schemeClr val="tx1"/>
                </a:solidFill>
                <a:latin typeface="Arial Black" pitchFamily="34" charset="0"/>
                <a:ea typeface="標楷體" pitchFamily="65" charset="-120"/>
              </a:defRPr>
            </a:lvl3pPr>
            <a:lvl4pPr marL="1600200" indent="-228600" eaLnBrk="0" hangingPunct="0">
              <a:defRPr kumimoji="1" sz="2000">
                <a:solidFill>
                  <a:schemeClr val="tx1"/>
                </a:solidFill>
                <a:latin typeface="Arial Black" pitchFamily="34" charset="0"/>
                <a:ea typeface="標楷體" pitchFamily="65" charset="-120"/>
              </a:defRPr>
            </a:lvl4pPr>
            <a:lvl5pPr marL="2057400" indent="-228600" eaLnBrk="0" hangingPunct="0">
              <a:defRPr kumimoji="1" sz="2000">
                <a:solidFill>
                  <a:schemeClr val="tx1"/>
                </a:solidFill>
                <a:latin typeface="Arial Black" pitchFamily="34" charset="0"/>
                <a:ea typeface="標楷體" pitchFamily="65" charset="-120"/>
              </a:defRPr>
            </a:lvl5pPr>
            <a:lvl6pPr marL="25146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6pPr>
            <a:lvl7pPr marL="29718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7pPr>
            <a:lvl8pPr marL="34290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8pPr>
            <a:lvl9pPr marL="38862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9pPr>
          </a:lstStyle>
          <a:p>
            <a:pPr eaLnBrk="1" hangingPunct="1">
              <a:spcBef>
                <a:spcPct val="20000"/>
              </a:spcBef>
              <a:buFontTx/>
              <a:buBlip>
                <a:blip r:embed="rId21"/>
              </a:buBlip>
              <a:defRPr/>
            </a:pPr>
            <a:endParaRPr lang="zh-TW" altLang="zh-TW" sz="3200" smtClean="0">
              <a:latin typeface="Arial" pitchFamily="34" charset="0"/>
              <a:ea typeface="新細明體" pitchFamily="18" charset="-12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txStyles>
    <p:titleStyle>
      <a:lvl1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mj-lt"/>
          <a:ea typeface="+mj-ea"/>
          <a:cs typeface="華康勘亭流"/>
        </a:defRPr>
      </a:lvl1pPr>
      <a:lvl2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2pPr>
      <a:lvl3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3pPr>
      <a:lvl4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4pPr>
      <a:lvl5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5pPr>
      <a:lvl6pPr marL="457200" algn="ctr" rtl="0" fontAlgn="base">
        <a:spcBef>
          <a:spcPct val="0"/>
        </a:spcBef>
        <a:spcAft>
          <a:spcPct val="0"/>
        </a:spcAft>
        <a:defRPr kumimoji="1" sz="4400">
          <a:solidFill>
            <a:schemeClr val="bg1"/>
          </a:solidFill>
          <a:latin typeface="Arial" charset="0"/>
          <a:ea typeface="華康勘亭流" pitchFamily="65" charset="-120"/>
        </a:defRPr>
      </a:lvl6pPr>
      <a:lvl7pPr marL="914400" algn="ctr" rtl="0" fontAlgn="base">
        <a:spcBef>
          <a:spcPct val="0"/>
        </a:spcBef>
        <a:spcAft>
          <a:spcPct val="0"/>
        </a:spcAft>
        <a:defRPr kumimoji="1" sz="4400">
          <a:solidFill>
            <a:schemeClr val="bg1"/>
          </a:solidFill>
          <a:latin typeface="Arial" charset="0"/>
          <a:ea typeface="華康勘亭流" pitchFamily="65" charset="-120"/>
        </a:defRPr>
      </a:lvl7pPr>
      <a:lvl8pPr marL="1371600" algn="ctr" rtl="0" fontAlgn="base">
        <a:spcBef>
          <a:spcPct val="0"/>
        </a:spcBef>
        <a:spcAft>
          <a:spcPct val="0"/>
        </a:spcAft>
        <a:defRPr kumimoji="1" sz="4400">
          <a:solidFill>
            <a:schemeClr val="bg1"/>
          </a:solidFill>
          <a:latin typeface="Arial" charset="0"/>
          <a:ea typeface="華康勘亭流" pitchFamily="65" charset="-120"/>
        </a:defRPr>
      </a:lvl8pPr>
      <a:lvl9pPr marL="1828800" algn="ctr" rtl="0" fontAlgn="base">
        <a:spcBef>
          <a:spcPct val="0"/>
        </a:spcBef>
        <a:spcAft>
          <a:spcPct val="0"/>
        </a:spcAft>
        <a:defRPr kumimoji="1" sz="4400">
          <a:solidFill>
            <a:schemeClr val="bg1"/>
          </a:solidFill>
          <a:latin typeface="Arial" charset="0"/>
          <a:ea typeface="華康勘亭流" pitchFamily="65" charset="-120"/>
        </a:defRPr>
      </a:lvl9pPr>
    </p:titleStyle>
    <p:bodyStyle>
      <a:lvl1pPr marL="342900" indent="-342900" algn="l" rtl="0" eaLnBrk="0" fontAlgn="base" hangingPunct="0">
        <a:spcBef>
          <a:spcPct val="20000"/>
        </a:spcBef>
        <a:spcAft>
          <a:spcPct val="0"/>
        </a:spcAft>
        <a:buBlip>
          <a:blip r:embed="rId21"/>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gif"/><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png"/><Relationship Id="rId7" Type="http://schemas.openxmlformats.org/officeDocument/2006/relationships/diagramColors" Target="../diagrams/colors3.xml"/><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gif"/><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1.jpeg"/><Relationship Id="rId7" Type="http://schemas.openxmlformats.org/officeDocument/2006/relationships/diagramColors" Target="../diagrams/colors4.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4.jpg"/><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5.jpg"/><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6.jpg"/><Relationship Id="rId2" Type="http://schemas.openxmlformats.org/officeDocument/2006/relationships/diagramData" Target="../diagrams/data7.xml"/><Relationship Id="rId1" Type="http://schemas.openxmlformats.org/officeDocument/2006/relationships/slideLayout" Target="../slideLayouts/slideLayout1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27.jpg"/><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8.jpg"/><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9.jpg"/><Relationship Id="rId2" Type="http://schemas.openxmlformats.org/officeDocument/2006/relationships/diagramData" Target="../diagrams/data10.xml"/><Relationship Id="rId1" Type="http://schemas.openxmlformats.org/officeDocument/2006/relationships/slideLayout" Target="../slideLayouts/slideLayout1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30.jpg"/><Relationship Id="rId2" Type="http://schemas.openxmlformats.org/officeDocument/2006/relationships/diagramData" Target="../diagrams/data11.xml"/><Relationship Id="rId1" Type="http://schemas.openxmlformats.org/officeDocument/2006/relationships/slideLayout" Target="../slideLayouts/slideLayout1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31.jpg"/><Relationship Id="rId2" Type="http://schemas.openxmlformats.org/officeDocument/2006/relationships/diagramData" Target="../diagrams/data12.xml"/><Relationship Id="rId1" Type="http://schemas.openxmlformats.org/officeDocument/2006/relationships/slideLayout" Target="../slideLayouts/slideLayout1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32.jpg"/><Relationship Id="rId1" Type="http://schemas.openxmlformats.org/officeDocument/2006/relationships/slideLayout" Target="../slideLayouts/slideLayout1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2.xml"/><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gif"/><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6.xml"/><Relationship Id="rId5" Type="http://schemas.openxmlformats.org/officeDocument/2006/relationships/image" Target="../media/image69.jpeg"/><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3.xml"/><Relationship Id="rId5" Type="http://schemas.openxmlformats.org/officeDocument/2006/relationships/image" Target="../media/image76.png"/><Relationship Id="rId4" Type="http://schemas.openxmlformats.org/officeDocument/2006/relationships/image" Target="../media/image75.jpeg"/></Relationships>
</file>

<file path=ppt/slides/_rels/slide41.xml.rels><?xml version="1.0" encoding="UTF-8" standalone="yes"?>
<Relationships xmlns="http://schemas.openxmlformats.org/package/2006/relationships"><Relationship Id="rId8" Type="http://schemas.openxmlformats.org/officeDocument/2006/relationships/image" Target="../media/image80.jpe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77.jpeg"/><Relationship Id="rId1" Type="http://schemas.openxmlformats.org/officeDocument/2006/relationships/slideLayout" Target="../slideLayouts/slideLayout13.xml"/><Relationship Id="rId6" Type="http://schemas.openxmlformats.org/officeDocument/2006/relationships/image" Target="../media/image79.jpeg"/><Relationship Id="rId5" Type="http://schemas.microsoft.com/office/2007/relationships/hdphoto" Target="../media/hdphoto2.wdp"/><Relationship Id="rId10" Type="http://schemas.openxmlformats.org/officeDocument/2006/relationships/image" Target="../media/image82.jpeg"/><Relationship Id="rId4" Type="http://schemas.openxmlformats.org/officeDocument/2006/relationships/image" Target="../media/image78.jpeg"/><Relationship Id="rId9" Type="http://schemas.openxmlformats.org/officeDocument/2006/relationships/image" Target="../media/image81.jpeg"/></Relationships>
</file>

<file path=ppt/slides/_rels/slide4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gif"/><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7.gif"/><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101.jpeg"/></Relationships>
</file>

<file path=ppt/slides/_rels/slide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gif"/><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6"/>
          <p:cNvSpPr>
            <a:spLocks noChangeArrowheads="1"/>
          </p:cNvSpPr>
          <p:nvPr/>
        </p:nvSpPr>
        <p:spPr bwMode="auto">
          <a:xfrm>
            <a:off x="503238" y="1196975"/>
            <a:ext cx="8172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algn="ctr" eaLnBrk="1" hangingPunct="1"/>
            <a:r>
              <a:rPr lang="zh-TW" altLang="en-US" sz="4400" b="1" dirty="0">
                <a:solidFill>
                  <a:srgbClr val="0000FF"/>
                </a:solidFill>
                <a:latin typeface="Arial" pitchFamily="34" charset="0"/>
                <a:ea typeface="標楷體" pitchFamily="65" charset="-120"/>
              </a:rPr>
              <a:t>國立花蓮高級商業職業學校</a:t>
            </a:r>
          </a:p>
          <a:p>
            <a:pPr algn="ctr" eaLnBrk="1" hangingPunct="1"/>
            <a:r>
              <a:rPr lang="en-US" altLang="zh-TW" sz="2800" b="1" dirty="0">
                <a:solidFill>
                  <a:srgbClr val="0000FF"/>
                </a:solidFill>
                <a:latin typeface="Arial" pitchFamily="34" charset="0"/>
              </a:rPr>
              <a:t>National Hualien Commercial High School</a:t>
            </a:r>
            <a:endParaRPr lang="en-US" altLang="zh-TW" sz="2800" b="1" dirty="0">
              <a:solidFill>
                <a:srgbClr val="0000FF"/>
              </a:solidFill>
              <a:latin typeface="Arial" pitchFamily="34" charset="0"/>
              <a:ea typeface="華康正顏楷體W9(P)" pitchFamily="66" charset="-120"/>
            </a:endParaRPr>
          </a:p>
        </p:txBody>
      </p:sp>
      <p:sp>
        <p:nvSpPr>
          <p:cNvPr id="5" name="文字版面配置區 4"/>
          <p:cNvSpPr>
            <a:spLocks noGrp="1"/>
          </p:cNvSpPr>
          <p:nvPr>
            <p:ph type="body" sz="half" idx="1"/>
          </p:nvPr>
        </p:nvSpPr>
        <p:spPr>
          <a:xfrm>
            <a:off x="503238" y="2781300"/>
            <a:ext cx="8137525" cy="1584325"/>
          </a:xfrm>
        </p:spPr>
        <p:txBody>
          <a:bodyPr/>
          <a:lstStyle/>
          <a:p>
            <a:pPr marL="0" indent="0" algn="ctr">
              <a:buFontTx/>
              <a:buNone/>
              <a:defRPr/>
            </a:pPr>
            <a:r>
              <a:rPr lang="en-US" altLang="zh-TW" sz="4400" dirty="0" smtClean="0">
                <a:solidFill>
                  <a:srgbClr val="002060"/>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107</a:t>
            </a:r>
            <a:r>
              <a:rPr lang="zh-TW" altLang="en-US" sz="4400" dirty="0" smtClean="0">
                <a:solidFill>
                  <a:srgbClr val="002060"/>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學年度</a:t>
            </a:r>
            <a:r>
              <a:rPr lang="zh-TW" altLang="en-US" sz="4400" b="1" dirty="0" smtClean="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第一學期</a:t>
            </a:r>
            <a:r>
              <a:rPr lang="zh-TW" altLang="en-US" sz="4400" dirty="0" smtClean="0">
                <a:solidFill>
                  <a:srgbClr val="002060"/>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高職優質化</a:t>
            </a:r>
            <a:endParaRPr lang="en-US" altLang="zh-TW" sz="4400" dirty="0" smtClean="0">
              <a:solidFill>
                <a:srgbClr val="002060"/>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a:p>
            <a:pPr marL="0" indent="0" algn="ctr">
              <a:buFontTx/>
              <a:buNone/>
              <a:defRPr/>
            </a:pPr>
            <a:r>
              <a:rPr lang="zh-TW" altLang="en-US" sz="4400" b="1" dirty="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校際經驗</a:t>
            </a:r>
            <a:r>
              <a:rPr lang="zh-TW" altLang="en-US" sz="4400" b="1" dirty="0" smtClean="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交流</a:t>
            </a:r>
            <a:r>
              <a:rPr lang="zh-TW" altLang="en-US" sz="4400" dirty="0" smtClean="0">
                <a:solidFill>
                  <a:srgbClr val="002060"/>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簡報</a:t>
            </a:r>
            <a:endParaRPr lang="zh-TW" altLang="en-US" sz="4400" baseline="-25000" dirty="0" smtClean="0">
              <a:solidFill>
                <a:srgbClr val="002060"/>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a:p>
            <a:pPr marL="0" indent="0" algn="ctr">
              <a:buFontTx/>
              <a:buNone/>
              <a:defRPr/>
            </a:pPr>
            <a:endParaRPr lang="zh-TW" altLang="en-US" dirty="0">
              <a:effectLst>
                <a:outerShdw blurRad="38100" dist="38100" dir="2700000" algn="tl">
                  <a:srgbClr val="000000">
                    <a:alpha val="43137"/>
                  </a:srgbClr>
                </a:outerShdw>
              </a:effectLst>
            </a:endParaRPr>
          </a:p>
        </p:txBody>
      </p:sp>
      <p:sp>
        <p:nvSpPr>
          <p:cNvPr id="3076" name="矩形 5"/>
          <p:cNvSpPr>
            <a:spLocks noChangeArrowheads="1"/>
          </p:cNvSpPr>
          <p:nvPr/>
        </p:nvSpPr>
        <p:spPr bwMode="auto">
          <a:xfrm>
            <a:off x="3830638" y="4918075"/>
            <a:ext cx="48133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algn="ctr" eaLnBrk="1" hangingPunct="1">
              <a:lnSpc>
                <a:spcPct val="80000"/>
              </a:lnSpc>
              <a:spcBef>
                <a:spcPct val="20000"/>
              </a:spcBef>
            </a:pPr>
            <a:r>
              <a:rPr lang="zh-TW" altLang="en-US" sz="3200" b="1" dirty="0">
                <a:solidFill>
                  <a:srgbClr val="996600"/>
                </a:solidFill>
                <a:latin typeface="Arial" pitchFamily="34" charset="0"/>
                <a:ea typeface="標楷體" pitchFamily="65" charset="-120"/>
              </a:rPr>
              <a:t>報告人：教務主任 呂善成</a:t>
            </a:r>
          </a:p>
        </p:txBody>
      </p:sp>
      <p:sp>
        <p:nvSpPr>
          <p:cNvPr id="3077" name="矩形 5"/>
          <p:cNvSpPr>
            <a:spLocks noChangeArrowheads="1"/>
          </p:cNvSpPr>
          <p:nvPr/>
        </p:nvSpPr>
        <p:spPr bwMode="auto">
          <a:xfrm>
            <a:off x="6859364" y="5384800"/>
            <a:ext cx="1759392"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algn="ctr" eaLnBrk="1" hangingPunct="1">
              <a:lnSpc>
                <a:spcPct val="80000"/>
              </a:lnSpc>
              <a:spcBef>
                <a:spcPct val="20000"/>
              </a:spcBef>
            </a:pPr>
            <a:r>
              <a:rPr lang="en-US" altLang="zh-TW" sz="2800" dirty="0" smtClean="0">
                <a:solidFill>
                  <a:srgbClr val="996600"/>
                </a:solidFill>
                <a:latin typeface="Arial" pitchFamily="34" charset="0"/>
                <a:ea typeface="標楷體" pitchFamily="65" charset="-120"/>
              </a:rPr>
              <a:t>107.11.27</a:t>
            </a:r>
            <a:endParaRPr lang="zh-TW" altLang="en-US" sz="2800" dirty="0">
              <a:solidFill>
                <a:srgbClr val="996600"/>
              </a:solidFill>
              <a:latin typeface="Arial" pitchFamily="34" charset="0"/>
              <a:ea typeface="標楷體" pitchFamily="65" charset="-120"/>
            </a:endParaRPr>
          </a:p>
        </p:txBody>
      </p:sp>
    </p:spTree>
    <p:extLst>
      <p:ext uri="{BB962C8B-B14F-4D97-AF65-F5344CB8AC3E}">
        <p14:creationId xmlns:p14="http://schemas.microsoft.com/office/powerpoint/2010/main" val="26616781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4"/>
          <p:cNvSpPr txBox="1">
            <a:spLocks/>
          </p:cNvSpPr>
          <p:nvPr/>
        </p:nvSpPr>
        <p:spPr>
          <a:xfrm>
            <a:off x="0" y="312738"/>
            <a:ext cx="9144000" cy="595312"/>
          </a:xfrm>
          <a:prstGeom prst="rect">
            <a:avLst/>
          </a:prstGeom>
        </p:spPr>
        <p:txBody>
          <a:bodyPr/>
          <a:lstStyle/>
          <a:p>
            <a:pPr algn="ctr" eaLnBrk="0" hangingPunct="0">
              <a:defRPr/>
            </a:pPr>
            <a:r>
              <a:rPr lang="zh-TW" altLang="en-US" sz="4400" b="1" dirty="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rPr>
              <a:t>學校願景與經營策略</a:t>
            </a:r>
          </a:p>
        </p:txBody>
      </p:sp>
      <p:pic>
        <p:nvPicPr>
          <p:cNvPr id="1026" name="Picture 2" descr="C:\Users\academy\Desktop\106高職優質化計畫\學生圖像\學校願景與學生圖像\1061117新學校願景-新.jpg"/>
          <p:cNvPicPr>
            <a:picLocks noChangeAspect="1" noChangeArrowheads="1"/>
          </p:cNvPicPr>
          <p:nvPr/>
        </p:nvPicPr>
        <p:blipFill rotWithShape="1">
          <a:blip r:embed="rId2">
            <a:extLst>
              <a:ext uri="{28A0092B-C50C-407E-A947-70E740481C1C}">
                <a14:useLocalDpi xmlns:a14="http://schemas.microsoft.com/office/drawing/2010/main" val="0"/>
              </a:ext>
            </a:extLst>
          </a:blip>
          <a:srcRect l="17084" t="10316" r="15032"/>
          <a:stretch/>
        </p:blipFill>
        <p:spPr bwMode="auto">
          <a:xfrm>
            <a:off x="2046962" y="1065265"/>
            <a:ext cx="5050076" cy="5005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114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25563"/>
            <a:ext cx="46529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565400"/>
            <a:ext cx="36163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圖片 1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650" y="0"/>
            <a:ext cx="477838"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圖片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45194">
            <a:off x="366713" y="946150"/>
            <a:ext cx="1392237"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0163" y="4975225"/>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2875" y="4341813"/>
            <a:ext cx="7429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6188" y="3068638"/>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12"/>
          <p:cNvSpPr txBox="1"/>
          <p:nvPr/>
        </p:nvSpPr>
        <p:spPr>
          <a:xfrm>
            <a:off x="1116013" y="1700213"/>
            <a:ext cx="5472112" cy="769937"/>
          </a:xfrm>
          <a:prstGeom prst="rect">
            <a:avLst/>
          </a:prstGeom>
          <a:noFill/>
        </p:spPr>
        <p:txBody>
          <a:bodyPr>
            <a:spAutoFit/>
          </a:bodyPr>
          <a:lstStyle/>
          <a:p>
            <a:pPr algn="ctr" eaLnBrk="0" hangingPunct="0">
              <a:defRPr/>
            </a:pPr>
            <a:r>
              <a:rPr lang="zh-TW" altLang="en-US" sz="4400" b="1" dirty="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rPr>
              <a:t>學校優質化自主管理</a:t>
            </a:r>
          </a:p>
        </p:txBody>
      </p:sp>
    </p:spTree>
    <p:extLst>
      <p:ext uri="{BB962C8B-B14F-4D97-AF65-F5344CB8AC3E}">
        <p14:creationId xmlns:p14="http://schemas.microsoft.com/office/powerpoint/2010/main" val="169264756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nvGraphicFramePr>
        <p:xfrm>
          <a:off x="1043608" y="260648"/>
          <a:ext cx="6912768" cy="595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畫布 2"/>
          <p:cNvGrpSpPr>
            <a:grpSpLocks noChangeAspect="1"/>
          </p:cNvGrpSpPr>
          <p:nvPr/>
        </p:nvGrpSpPr>
        <p:grpSpPr>
          <a:xfrm>
            <a:off x="1115616" y="957396"/>
            <a:ext cx="6757336" cy="5900604"/>
            <a:chOff x="0" y="0"/>
            <a:chExt cx="6248400" cy="8220075"/>
          </a:xfrm>
        </p:grpSpPr>
        <p:sp>
          <p:nvSpPr>
            <p:cNvPr id="6" name="矩形 5"/>
            <p:cNvSpPr/>
            <p:nvPr/>
          </p:nvSpPr>
          <p:spPr>
            <a:xfrm>
              <a:off x="0" y="0"/>
              <a:ext cx="6248400" cy="8220075"/>
            </a:xfrm>
            <a:prstGeom prst="rect">
              <a:avLst/>
            </a:prstGeom>
            <a:noFill/>
          </p:spPr>
        </p:sp>
        <p:cxnSp>
          <p:nvCxnSpPr>
            <p:cNvPr id="7" name="Line 4"/>
            <p:cNvCxnSpPr/>
            <p:nvPr/>
          </p:nvCxnSpPr>
          <p:spPr bwMode="auto">
            <a:xfrm>
              <a:off x="2609850" y="6296660"/>
              <a:ext cx="635" cy="96075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8" name="Line 5"/>
            <p:cNvCxnSpPr/>
            <p:nvPr/>
          </p:nvCxnSpPr>
          <p:spPr bwMode="auto">
            <a:xfrm>
              <a:off x="2056765" y="6298565"/>
              <a:ext cx="635" cy="96075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9" name="Rectangle 7"/>
            <p:cNvSpPr>
              <a:spLocks noChangeArrowheads="1"/>
            </p:cNvSpPr>
            <p:nvPr/>
          </p:nvSpPr>
          <p:spPr bwMode="auto">
            <a:xfrm>
              <a:off x="5124450" y="1814830"/>
              <a:ext cx="1047750" cy="491045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zh-TW" altLang="en-US"/>
            </a:p>
          </p:txBody>
        </p:sp>
        <p:sp>
          <p:nvSpPr>
            <p:cNvPr id="10" name="Rectangle 8"/>
            <p:cNvSpPr>
              <a:spLocks noChangeArrowheads="1"/>
            </p:cNvSpPr>
            <p:nvPr/>
          </p:nvSpPr>
          <p:spPr bwMode="auto">
            <a:xfrm>
              <a:off x="142240" y="213360"/>
              <a:ext cx="996315" cy="672592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zh-TW" altLang="en-US"/>
            </a:p>
          </p:txBody>
        </p:sp>
        <p:sp>
          <p:nvSpPr>
            <p:cNvPr id="11" name="Text Box 9"/>
            <p:cNvSpPr txBox="1">
              <a:spLocks noChangeArrowheads="1"/>
            </p:cNvSpPr>
            <p:nvPr/>
          </p:nvSpPr>
          <p:spPr bwMode="auto">
            <a:xfrm>
              <a:off x="212725" y="426720"/>
              <a:ext cx="854710" cy="5340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教務處</a:t>
              </a:r>
              <a:endParaRPr lang="zh-TW" sz="1200" kern="100">
                <a:effectLst/>
                <a:latin typeface="Calibri"/>
                <a:ea typeface="新細明體"/>
                <a:cs typeface="Times New Roman"/>
              </a:endParaRPr>
            </a:p>
          </p:txBody>
        </p:sp>
        <p:sp>
          <p:nvSpPr>
            <p:cNvPr id="12" name="Text Box 10"/>
            <p:cNvSpPr txBox="1">
              <a:spLocks noChangeArrowheads="1"/>
            </p:cNvSpPr>
            <p:nvPr/>
          </p:nvSpPr>
          <p:spPr bwMode="auto">
            <a:xfrm>
              <a:off x="228600" y="1669286"/>
              <a:ext cx="833583" cy="5334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dirty="0">
                  <a:effectLst/>
                  <a:latin typeface="Calibri"/>
                  <a:ea typeface="標楷體"/>
                  <a:cs typeface="Times New Roman"/>
                </a:rPr>
                <a:t>學務處</a:t>
              </a:r>
              <a:endParaRPr lang="zh-TW" sz="1200" kern="100" dirty="0">
                <a:effectLst/>
                <a:latin typeface="Calibri"/>
                <a:ea typeface="新細明體"/>
                <a:cs typeface="Times New Roman"/>
              </a:endParaRPr>
            </a:p>
          </p:txBody>
        </p:sp>
        <p:sp>
          <p:nvSpPr>
            <p:cNvPr id="13" name="Text Box 11"/>
            <p:cNvSpPr txBox="1">
              <a:spLocks noChangeArrowheads="1"/>
            </p:cNvSpPr>
            <p:nvPr/>
          </p:nvSpPr>
          <p:spPr bwMode="auto">
            <a:xfrm>
              <a:off x="220662" y="2295207"/>
              <a:ext cx="854710" cy="53403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總務處</a:t>
              </a:r>
              <a:endParaRPr lang="zh-TW" sz="1200" kern="100">
                <a:effectLst/>
                <a:latin typeface="Calibri"/>
                <a:ea typeface="新細明體"/>
                <a:cs typeface="Times New Roman"/>
              </a:endParaRPr>
            </a:p>
          </p:txBody>
        </p:sp>
        <p:sp>
          <p:nvSpPr>
            <p:cNvPr id="14" name="Text Box 12"/>
            <p:cNvSpPr txBox="1">
              <a:spLocks noChangeArrowheads="1"/>
            </p:cNvSpPr>
            <p:nvPr/>
          </p:nvSpPr>
          <p:spPr bwMode="auto">
            <a:xfrm>
              <a:off x="228600" y="2943542"/>
              <a:ext cx="854710" cy="53403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dirty="0">
                  <a:effectLst/>
                  <a:latin typeface="Calibri"/>
                  <a:ea typeface="標楷體"/>
                  <a:cs typeface="Times New Roman"/>
                </a:rPr>
                <a:t>實習處</a:t>
              </a:r>
              <a:endParaRPr lang="zh-TW" sz="1200" kern="100" dirty="0">
                <a:effectLst/>
                <a:latin typeface="Calibri"/>
                <a:ea typeface="新細明體"/>
                <a:cs typeface="Times New Roman"/>
              </a:endParaRPr>
            </a:p>
          </p:txBody>
        </p:sp>
        <p:sp>
          <p:nvSpPr>
            <p:cNvPr id="15" name="Text Box 13"/>
            <p:cNvSpPr txBox="1">
              <a:spLocks noChangeArrowheads="1"/>
            </p:cNvSpPr>
            <p:nvPr/>
          </p:nvSpPr>
          <p:spPr bwMode="auto">
            <a:xfrm>
              <a:off x="228600" y="4039248"/>
              <a:ext cx="854710" cy="53403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輔導室</a:t>
              </a:r>
              <a:endParaRPr lang="zh-TW" sz="1200" kern="100">
                <a:effectLst/>
                <a:latin typeface="Calibri"/>
                <a:ea typeface="新細明體"/>
                <a:cs typeface="Times New Roman"/>
              </a:endParaRPr>
            </a:p>
          </p:txBody>
        </p:sp>
        <p:sp>
          <p:nvSpPr>
            <p:cNvPr id="16" name="Text Box 15"/>
            <p:cNvSpPr txBox="1">
              <a:spLocks noChangeArrowheads="1"/>
            </p:cNvSpPr>
            <p:nvPr/>
          </p:nvSpPr>
          <p:spPr bwMode="auto">
            <a:xfrm>
              <a:off x="237927" y="4690067"/>
              <a:ext cx="854710" cy="53403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會計室</a:t>
              </a:r>
              <a:endParaRPr lang="zh-TW" sz="1200" kern="100">
                <a:effectLst/>
                <a:latin typeface="Calibri"/>
                <a:ea typeface="新細明體"/>
                <a:cs typeface="Times New Roman"/>
              </a:endParaRPr>
            </a:p>
          </p:txBody>
        </p:sp>
        <p:sp>
          <p:nvSpPr>
            <p:cNvPr id="17" name="Text Box 16"/>
            <p:cNvSpPr txBox="1">
              <a:spLocks noChangeArrowheads="1"/>
            </p:cNvSpPr>
            <p:nvPr/>
          </p:nvSpPr>
          <p:spPr bwMode="auto">
            <a:xfrm>
              <a:off x="228357" y="5391150"/>
              <a:ext cx="854710" cy="5334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人事室</a:t>
              </a:r>
              <a:endParaRPr lang="zh-TW" sz="1200" kern="100">
                <a:effectLst/>
                <a:latin typeface="Calibri"/>
                <a:ea typeface="新細明體"/>
                <a:cs typeface="Times New Roman"/>
              </a:endParaRPr>
            </a:p>
          </p:txBody>
        </p:sp>
        <p:sp>
          <p:nvSpPr>
            <p:cNvPr id="18" name="Text Box 17"/>
            <p:cNvSpPr txBox="1">
              <a:spLocks noChangeArrowheads="1"/>
            </p:cNvSpPr>
            <p:nvPr/>
          </p:nvSpPr>
          <p:spPr bwMode="auto">
            <a:xfrm>
              <a:off x="228600" y="1067436"/>
              <a:ext cx="838835" cy="41846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100" kern="100" dirty="0" smtClean="0">
                  <a:effectLst/>
                  <a:latin typeface="Calibri"/>
                  <a:ea typeface="標楷體"/>
                  <a:cs typeface="Times New Roman"/>
                </a:rPr>
                <a:t>教學研究會</a:t>
              </a:r>
              <a:endParaRPr lang="zh-TW" sz="1200" kern="100" dirty="0">
                <a:effectLst/>
                <a:latin typeface="Calibri"/>
                <a:ea typeface="新細明體"/>
                <a:cs typeface="Times New Roman"/>
              </a:endParaRPr>
            </a:p>
          </p:txBody>
        </p:sp>
        <p:sp>
          <p:nvSpPr>
            <p:cNvPr id="19" name="Text Box 18"/>
            <p:cNvSpPr txBox="1">
              <a:spLocks noChangeArrowheads="1"/>
            </p:cNvSpPr>
            <p:nvPr/>
          </p:nvSpPr>
          <p:spPr bwMode="auto">
            <a:xfrm>
              <a:off x="228600" y="3602667"/>
              <a:ext cx="838835" cy="32004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100" kern="100" dirty="0">
                  <a:effectLst/>
                  <a:latin typeface="Calibri"/>
                  <a:ea typeface="標楷體"/>
                  <a:cs typeface="Times New Roman"/>
                </a:rPr>
                <a:t>各職業類科</a:t>
              </a:r>
              <a:endParaRPr lang="zh-TW" sz="1200" kern="100" dirty="0">
                <a:effectLst/>
                <a:latin typeface="Calibri"/>
                <a:ea typeface="新細明體"/>
                <a:cs typeface="Times New Roman"/>
              </a:endParaRPr>
            </a:p>
          </p:txBody>
        </p:sp>
        <p:sp>
          <p:nvSpPr>
            <p:cNvPr id="20" name="Text Box 19"/>
            <p:cNvSpPr txBox="1">
              <a:spLocks noChangeArrowheads="1"/>
            </p:cNvSpPr>
            <p:nvPr/>
          </p:nvSpPr>
          <p:spPr bwMode="auto">
            <a:xfrm>
              <a:off x="2206625" y="106680"/>
              <a:ext cx="1993265" cy="5340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高職優質化輔助方案</a:t>
              </a:r>
              <a:endParaRPr lang="zh-TW" sz="1200" kern="100">
                <a:effectLst/>
                <a:latin typeface="Calibri"/>
                <a:ea typeface="新細明體"/>
                <a:cs typeface="Times New Roman"/>
              </a:endParaRPr>
            </a:p>
          </p:txBody>
        </p:sp>
        <p:sp>
          <p:nvSpPr>
            <p:cNvPr id="21" name="Text Box 20"/>
            <p:cNvSpPr txBox="1">
              <a:spLocks noChangeArrowheads="1"/>
            </p:cNvSpPr>
            <p:nvPr/>
          </p:nvSpPr>
          <p:spPr bwMode="auto">
            <a:xfrm>
              <a:off x="2206625" y="854075"/>
              <a:ext cx="1993265" cy="5340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計畫總負責人：校長</a:t>
              </a:r>
              <a:endParaRPr lang="zh-TW" sz="1200" kern="100">
                <a:effectLst/>
                <a:latin typeface="Calibri"/>
                <a:ea typeface="新細明體"/>
                <a:cs typeface="Times New Roman"/>
              </a:endParaRPr>
            </a:p>
          </p:txBody>
        </p:sp>
        <p:sp>
          <p:nvSpPr>
            <p:cNvPr id="22" name="Text Box 21"/>
            <p:cNvSpPr txBox="1">
              <a:spLocks noChangeArrowheads="1"/>
            </p:cNvSpPr>
            <p:nvPr/>
          </p:nvSpPr>
          <p:spPr bwMode="auto">
            <a:xfrm>
              <a:off x="2206625" y="1601470"/>
              <a:ext cx="1993265" cy="5334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計畫總執行：教務主任</a:t>
              </a:r>
              <a:endParaRPr lang="zh-TW" sz="1200" kern="100">
                <a:effectLst/>
                <a:latin typeface="Calibri"/>
                <a:ea typeface="新細明體"/>
                <a:cs typeface="Times New Roman"/>
              </a:endParaRPr>
            </a:p>
          </p:txBody>
        </p:sp>
        <p:sp>
          <p:nvSpPr>
            <p:cNvPr id="23" name="Text Box 22"/>
            <p:cNvSpPr txBox="1">
              <a:spLocks noChangeArrowheads="1"/>
            </p:cNvSpPr>
            <p:nvPr/>
          </p:nvSpPr>
          <p:spPr bwMode="auto">
            <a:xfrm>
              <a:off x="2206625" y="2348865"/>
              <a:ext cx="1993265" cy="5334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計畫總管考：校長秘書</a:t>
              </a:r>
              <a:endParaRPr lang="zh-TW" sz="1200" kern="100">
                <a:effectLst/>
                <a:latin typeface="Calibri"/>
                <a:ea typeface="新細明體"/>
                <a:cs typeface="Times New Roman"/>
              </a:endParaRPr>
            </a:p>
            <a:p>
              <a:pPr>
                <a:spcAft>
                  <a:spcPts val="0"/>
                </a:spcAft>
              </a:pPr>
              <a:r>
                <a:rPr lang="en-US" sz="1200" kern="100">
                  <a:effectLst/>
                  <a:latin typeface="Calibri"/>
                  <a:ea typeface="新細明體"/>
                  <a:cs typeface="Times New Roman"/>
                </a:rPr>
                <a:t> </a:t>
              </a:r>
              <a:endParaRPr lang="zh-TW" sz="1200" kern="100">
                <a:effectLst/>
                <a:latin typeface="Calibri"/>
                <a:ea typeface="新細明體"/>
                <a:cs typeface="Times New Roman"/>
              </a:endParaRPr>
            </a:p>
          </p:txBody>
        </p:sp>
        <p:sp>
          <p:nvSpPr>
            <p:cNvPr id="24" name="Text Box 23"/>
            <p:cNvSpPr txBox="1">
              <a:spLocks noChangeArrowheads="1"/>
            </p:cNvSpPr>
            <p:nvPr/>
          </p:nvSpPr>
          <p:spPr bwMode="auto">
            <a:xfrm>
              <a:off x="5195570" y="320040"/>
              <a:ext cx="924560" cy="5340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spcAft>
                  <a:spcPts val="0"/>
                </a:spcAft>
              </a:pPr>
              <a:r>
                <a:rPr lang="zh-TW" sz="1400" kern="100">
                  <a:effectLst/>
                  <a:latin typeface="Calibri"/>
                  <a:ea typeface="標楷體"/>
                  <a:cs typeface="Times New Roman"/>
                </a:rPr>
                <a:t>成果報告</a:t>
              </a:r>
              <a:endParaRPr lang="zh-TW" sz="1200" kern="100">
                <a:effectLst/>
                <a:latin typeface="Calibri"/>
                <a:ea typeface="新細明體"/>
                <a:cs typeface="Times New Roman"/>
              </a:endParaRPr>
            </a:p>
          </p:txBody>
        </p:sp>
        <p:sp>
          <p:nvSpPr>
            <p:cNvPr id="25" name="Text Box 24"/>
            <p:cNvSpPr txBox="1">
              <a:spLocks noChangeArrowheads="1"/>
            </p:cNvSpPr>
            <p:nvPr/>
          </p:nvSpPr>
          <p:spPr bwMode="auto">
            <a:xfrm>
              <a:off x="5195570" y="1067435"/>
              <a:ext cx="924560" cy="5340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校際交流</a:t>
              </a:r>
              <a:endParaRPr lang="zh-TW" sz="1200" kern="100">
                <a:effectLst/>
                <a:latin typeface="Calibri"/>
                <a:ea typeface="新細明體"/>
                <a:cs typeface="Times New Roman"/>
              </a:endParaRPr>
            </a:p>
          </p:txBody>
        </p:sp>
        <p:sp>
          <p:nvSpPr>
            <p:cNvPr id="26" name="Text Box 25"/>
            <p:cNvSpPr txBox="1">
              <a:spLocks noChangeArrowheads="1"/>
            </p:cNvSpPr>
            <p:nvPr/>
          </p:nvSpPr>
          <p:spPr bwMode="auto">
            <a:xfrm>
              <a:off x="5195570" y="1921510"/>
              <a:ext cx="924560" cy="5340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績效評估</a:t>
              </a:r>
              <a:endParaRPr lang="zh-TW" sz="1200" kern="100">
                <a:effectLst/>
                <a:latin typeface="Calibri"/>
                <a:ea typeface="新細明體"/>
                <a:cs typeface="Times New Roman"/>
              </a:endParaRPr>
            </a:p>
          </p:txBody>
        </p:sp>
        <p:sp>
          <p:nvSpPr>
            <p:cNvPr id="27" name="Text Box 26"/>
            <p:cNvSpPr txBox="1">
              <a:spLocks noChangeArrowheads="1"/>
            </p:cNvSpPr>
            <p:nvPr/>
          </p:nvSpPr>
          <p:spPr bwMode="auto">
            <a:xfrm>
              <a:off x="5195570" y="2668905"/>
              <a:ext cx="924560" cy="5340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計畫管考</a:t>
              </a:r>
              <a:endParaRPr lang="zh-TW" sz="1200" kern="100">
                <a:effectLst/>
                <a:latin typeface="Calibri"/>
                <a:ea typeface="新細明體"/>
                <a:cs typeface="Times New Roman"/>
              </a:endParaRPr>
            </a:p>
          </p:txBody>
        </p:sp>
        <p:sp>
          <p:nvSpPr>
            <p:cNvPr id="28" name="Text Box 27"/>
            <p:cNvSpPr txBox="1">
              <a:spLocks noChangeArrowheads="1"/>
            </p:cNvSpPr>
            <p:nvPr/>
          </p:nvSpPr>
          <p:spPr bwMode="auto">
            <a:xfrm>
              <a:off x="5195570" y="3416300"/>
              <a:ext cx="924560" cy="5334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spcAft>
                  <a:spcPts val="0"/>
                </a:spcAft>
              </a:pPr>
              <a:r>
                <a:rPr lang="zh-TW" sz="1400" kern="100">
                  <a:effectLst/>
                  <a:latin typeface="Calibri"/>
                  <a:ea typeface="標楷體"/>
                  <a:cs typeface="Times New Roman"/>
                </a:rPr>
                <a:t>外部諮詢</a:t>
              </a:r>
              <a:endParaRPr lang="zh-TW" sz="1200" kern="100">
                <a:effectLst/>
                <a:latin typeface="Calibri"/>
                <a:ea typeface="新細明體"/>
                <a:cs typeface="Times New Roman"/>
              </a:endParaRPr>
            </a:p>
          </p:txBody>
        </p:sp>
        <p:sp>
          <p:nvSpPr>
            <p:cNvPr id="29" name="Text Box 28"/>
            <p:cNvSpPr txBox="1">
              <a:spLocks noChangeArrowheads="1"/>
            </p:cNvSpPr>
            <p:nvPr/>
          </p:nvSpPr>
          <p:spPr bwMode="auto">
            <a:xfrm>
              <a:off x="5195570" y="4163695"/>
              <a:ext cx="924560" cy="5334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內部管考</a:t>
              </a:r>
              <a:endParaRPr lang="zh-TW" sz="1200" kern="100">
                <a:effectLst/>
                <a:latin typeface="Calibri"/>
                <a:ea typeface="新細明體"/>
                <a:cs typeface="Times New Roman"/>
              </a:endParaRPr>
            </a:p>
          </p:txBody>
        </p:sp>
        <p:sp>
          <p:nvSpPr>
            <p:cNvPr id="30" name="Text Box 29"/>
            <p:cNvSpPr txBox="1">
              <a:spLocks noChangeArrowheads="1"/>
            </p:cNvSpPr>
            <p:nvPr/>
          </p:nvSpPr>
          <p:spPr bwMode="auto">
            <a:xfrm>
              <a:off x="5195570" y="4910455"/>
              <a:ext cx="924560" cy="53403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dirty="0">
                  <a:effectLst/>
                  <a:latin typeface="Calibri"/>
                  <a:ea typeface="標楷體"/>
                  <a:cs typeface="Times New Roman"/>
                </a:rPr>
                <a:t>經費運用</a:t>
              </a:r>
              <a:endParaRPr lang="zh-TW" sz="1200" kern="100" dirty="0">
                <a:effectLst/>
                <a:latin typeface="Calibri"/>
                <a:ea typeface="新細明體"/>
                <a:cs typeface="Times New Roman"/>
              </a:endParaRPr>
            </a:p>
          </p:txBody>
        </p:sp>
        <p:sp>
          <p:nvSpPr>
            <p:cNvPr id="31" name="Text Box 30"/>
            <p:cNvSpPr txBox="1">
              <a:spLocks noChangeArrowheads="1"/>
            </p:cNvSpPr>
            <p:nvPr/>
          </p:nvSpPr>
          <p:spPr bwMode="auto">
            <a:xfrm>
              <a:off x="5195570" y="5657850"/>
              <a:ext cx="924560" cy="5340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計畫執行</a:t>
              </a:r>
              <a:endParaRPr lang="zh-TW" sz="1200" kern="100">
                <a:effectLst/>
                <a:latin typeface="Calibri"/>
                <a:ea typeface="新細明體"/>
                <a:cs typeface="Times New Roman"/>
              </a:endParaRPr>
            </a:p>
          </p:txBody>
        </p:sp>
        <p:sp>
          <p:nvSpPr>
            <p:cNvPr id="32" name="Text Box 31"/>
            <p:cNvSpPr txBox="1">
              <a:spLocks noChangeArrowheads="1"/>
            </p:cNvSpPr>
            <p:nvPr/>
          </p:nvSpPr>
          <p:spPr bwMode="auto">
            <a:xfrm>
              <a:off x="5195570" y="6405245"/>
              <a:ext cx="92456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zh-TW" sz="800" kern="100">
                  <a:effectLst/>
                  <a:latin typeface="Calibri"/>
                  <a:ea typeface="新細明體"/>
                  <a:cs typeface="Times New Roman"/>
                </a:rPr>
                <a:t>●</a:t>
              </a:r>
              <a:r>
                <a:rPr lang="zh-TW" sz="1200" kern="100">
                  <a:effectLst/>
                  <a:latin typeface="Calibri"/>
                  <a:ea typeface="標楷體"/>
                  <a:cs typeface="Times New Roman"/>
                </a:rPr>
                <a:t>自主管理</a:t>
              </a:r>
              <a:endParaRPr lang="zh-TW" sz="1200" kern="100">
                <a:effectLst/>
                <a:latin typeface="Calibri"/>
                <a:ea typeface="新細明體"/>
                <a:cs typeface="Times New Roman"/>
              </a:endParaRPr>
            </a:p>
          </p:txBody>
        </p:sp>
        <p:sp>
          <p:nvSpPr>
            <p:cNvPr id="33" name="Text Box 33"/>
            <p:cNvSpPr txBox="1">
              <a:spLocks noChangeArrowheads="1"/>
            </p:cNvSpPr>
            <p:nvPr/>
          </p:nvSpPr>
          <p:spPr bwMode="auto">
            <a:xfrm>
              <a:off x="1257300" y="7259320"/>
              <a:ext cx="3905250" cy="5340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高職優質化輔助方案學校網站</a:t>
              </a:r>
              <a:endParaRPr lang="zh-TW" sz="1200" kern="100">
                <a:effectLst/>
                <a:latin typeface="Calibri"/>
                <a:ea typeface="新細明體"/>
                <a:cs typeface="Times New Roman"/>
              </a:endParaRPr>
            </a:p>
          </p:txBody>
        </p:sp>
        <p:cxnSp>
          <p:nvCxnSpPr>
            <p:cNvPr id="34" name="Line 34"/>
            <p:cNvCxnSpPr/>
            <p:nvPr/>
          </p:nvCxnSpPr>
          <p:spPr bwMode="auto">
            <a:xfrm>
              <a:off x="3202940" y="640715"/>
              <a:ext cx="0" cy="213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5" name="Line 35"/>
            <p:cNvCxnSpPr/>
            <p:nvPr/>
          </p:nvCxnSpPr>
          <p:spPr bwMode="auto">
            <a:xfrm>
              <a:off x="3202940" y="1388110"/>
              <a:ext cx="635" cy="213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6" name="Line 36"/>
            <p:cNvCxnSpPr/>
            <p:nvPr/>
          </p:nvCxnSpPr>
          <p:spPr bwMode="auto">
            <a:xfrm>
              <a:off x="3202940" y="2134870"/>
              <a:ext cx="635" cy="21399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7" name="Line 37"/>
            <p:cNvCxnSpPr/>
            <p:nvPr/>
          </p:nvCxnSpPr>
          <p:spPr bwMode="auto">
            <a:xfrm>
              <a:off x="3202940" y="2882265"/>
              <a:ext cx="0" cy="3206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8" name="Line 38"/>
            <p:cNvCxnSpPr/>
            <p:nvPr/>
          </p:nvCxnSpPr>
          <p:spPr bwMode="auto">
            <a:xfrm flipV="1">
              <a:off x="2070100" y="3202941"/>
              <a:ext cx="2627312" cy="6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9" name="Line 39"/>
            <p:cNvCxnSpPr/>
            <p:nvPr/>
          </p:nvCxnSpPr>
          <p:spPr bwMode="auto">
            <a:xfrm>
              <a:off x="1138555" y="2988945"/>
              <a:ext cx="206438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40" name="Line 40"/>
            <p:cNvCxnSpPr/>
            <p:nvPr/>
          </p:nvCxnSpPr>
          <p:spPr bwMode="auto">
            <a:xfrm>
              <a:off x="4309110" y="3203575"/>
              <a:ext cx="635"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1" name="Line 41"/>
            <p:cNvCxnSpPr/>
            <p:nvPr/>
          </p:nvCxnSpPr>
          <p:spPr bwMode="auto">
            <a:xfrm>
              <a:off x="3202940" y="3210560"/>
              <a:ext cx="635"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2" name="Line 42"/>
            <p:cNvCxnSpPr/>
            <p:nvPr/>
          </p:nvCxnSpPr>
          <p:spPr bwMode="auto">
            <a:xfrm>
              <a:off x="2070100" y="3202940"/>
              <a:ext cx="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3" name="Line 43"/>
            <p:cNvCxnSpPr/>
            <p:nvPr/>
          </p:nvCxnSpPr>
          <p:spPr bwMode="auto">
            <a:xfrm>
              <a:off x="3756660" y="3210560"/>
              <a:ext cx="635"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4" name="Line 45"/>
            <p:cNvCxnSpPr/>
            <p:nvPr/>
          </p:nvCxnSpPr>
          <p:spPr bwMode="auto">
            <a:xfrm>
              <a:off x="3199765" y="6296660"/>
              <a:ext cx="635" cy="96075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5" name="Line 46"/>
            <p:cNvCxnSpPr/>
            <p:nvPr/>
          </p:nvCxnSpPr>
          <p:spPr bwMode="auto">
            <a:xfrm>
              <a:off x="3757295" y="6298565"/>
              <a:ext cx="635" cy="96075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6" name="Line 48"/>
            <p:cNvCxnSpPr/>
            <p:nvPr/>
          </p:nvCxnSpPr>
          <p:spPr bwMode="auto">
            <a:xfrm>
              <a:off x="4321810" y="6298565"/>
              <a:ext cx="635" cy="96075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7" name="Line 49"/>
            <p:cNvCxnSpPr/>
            <p:nvPr/>
          </p:nvCxnSpPr>
          <p:spPr bwMode="auto">
            <a:xfrm flipV="1">
              <a:off x="2057400" y="6939915"/>
              <a:ext cx="3565525" cy="38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48" name="Line 50"/>
            <p:cNvCxnSpPr/>
            <p:nvPr/>
          </p:nvCxnSpPr>
          <p:spPr bwMode="auto">
            <a:xfrm flipV="1">
              <a:off x="5622925" y="6725285"/>
              <a:ext cx="0" cy="21399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9" name="Line 51"/>
            <p:cNvCxnSpPr/>
            <p:nvPr/>
          </p:nvCxnSpPr>
          <p:spPr bwMode="auto">
            <a:xfrm flipV="1">
              <a:off x="5622925" y="5444490"/>
              <a:ext cx="0" cy="213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0" name="Line 52"/>
            <p:cNvCxnSpPr/>
            <p:nvPr/>
          </p:nvCxnSpPr>
          <p:spPr bwMode="auto">
            <a:xfrm flipV="1">
              <a:off x="5622925" y="4697095"/>
              <a:ext cx="0" cy="213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1" name="Line 53"/>
            <p:cNvCxnSpPr/>
            <p:nvPr/>
          </p:nvCxnSpPr>
          <p:spPr bwMode="auto">
            <a:xfrm flipV="1">
              <a:off x="5622925" y="3949700"/>
              <a:ext cx="0" cy="21399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2" name="Line 54"/>
            <p:cNvCxnSpPr/>
            <p:nvPr/>
          </p:nvCxnSpPr>
          <p:spPr bwMode="auto">
            <a:xfrm flipV="1">
              <a:off x="5622925" y="3202940"/>
              <a:ext cx="0" cy="213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3" name="Line 55"/>
            <p:cNvCxnSpPr/>
            <p:nvPr/>
          </p:nvCxnSpPr>
          <p:spPr bwMode="auto">
            <a:xfrm flipV="1">
              <a:off x="5622925" y="2455545"/>
              <a:ext cx="0" cy="213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4" name="Line 56"/>
            <p:cNvCxnSpPr/>
            <p:nvPr/>
          </p:nvCxnSpPr>
          <p:spPr bwMode="auto">
            <a:xfrm flipV="1">
              <a:off x="5622925" y="1601470"/>
              <a:ext cx="0" cy="213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5" name="Line 57"/>
            <p:cNvCxnSpPr/>
            <p:nvPr/>
          </p:nvCxnSpPr>
          <p:spPr bwMode="auto">
            <a:xfrm flipV="1">
              <a:off x="5622925" y="854075"/>
              <a:ext cx="0" cy="213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6" name="Line 58"/>
            <p:cNvCxnSpPr/>
            <p:nvPr/>
          </p:nvCxnSpPr>
          <p:spPr bwMode="auto">
            <a:xfrm flipH="1">
              <a:off x="4199255" y="426720"/>
              <a:ext cx="996315"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7" name="Line 59"/>
            <p:cNvCxnSpPr/>
            <p:nvPr/>
          </p:nvCxnSpPr>
          <p:spPr bwMode="auto">
            <a:xfrm>
              <a:off x="2609215" y="3203575"/>
              <a:ext cx="635"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58" name="Text Box 60"/>
            <p:cNvSpPr txBox="1">
              <a:spLocks noChangeArrowheads="1"/>
            </p:cNvSpPr>
            <p:nvPr/>
          </p:nvSpPr>
          <p:spPr bwMode="auto">
            <a:xfrm>
              <a:off x="1903730" y="3762687"/>
              <a:ext cx="302895" cy="2790204"/>
            </a:xfrm>
            <a:prstGeom prst="rect">
              <a:avLst/>
            </a:prstGeom>
            <a:solidFill>
              <a:srgbClr val="FFFFFF"/>
            </a:solidFill>
            <a:ln w="9525">
              <a:solidFill>
                <a:srgbClr val="000000"/>
              </a:solidFill>
              <a:miter lim="800000"/>
              <a:headEnd/>
              <a:tailEnd/>
            </a:ln>
          </p:spPr>
          <p:txBody>
            <a:bodyPr rot="0" vert="eaVert" wrap="square" lIns="0" tIns="45720" rIns="0" bIns="45720" anchor="t" anchorCtr="0" upright="1">
              <a:noAutofit/>
            </a:bodyPr>
            <a:lstStyle/>
            <a:p>
              <a:pPr lvl="0" algn="ctr">
                <a:lnSpc>
                  <a:spcPts val="1200"/>
                </a:lnSpc>
                <a:spcAft>
                  <a:spcPts val="0"/>
                </a:spcAft>
              </a:pPr>
              <a:r>
                <a:rPr lang="zh-TW" sz="1200" kern="100" dirty="0">
                  <a:effectLst/>
                  <a:latin typeface="Calibri"/>
                  <a:ea typeface="標楷體"/>
                  <a:cs typeface="Times New Roman"/>
                </a:rPr>
                <a:t>計畫一</a:t>
              </a:r>
              <a:r>
                <a:rPr lang="zh-TW" sz="1200" kern="100" dirty="0" smtClean="0">
                  <a:effectLst/>
                  <a:latin typeface="Calibri"/>
                  <a:ea typeface="標楷體"/>
                  <a:cs typeface="Times New Roman"/>
                </a:rPr>
                <a:t>：</a:t>
              </a:r>
              <a:r>
                <a:rPr lang="zh-TW" altLang="en-US" sz="1200" kern="100" dirty="0">
                  <a:latin typeface="Calibri"/>
                  <a:ea typeface="標楷體"/>
                  <a:cs typeface="Times New Roman"/>
                </a:rPr>
                <a:t>發展課程學用增能</a:t>
              </a:r>
              <a:r>
                <a:rPr lang="zh-TW" altLang="en-US" sz="1200" kern="100" dirty="0" smtClean="0">
                  <a:latin typeface="Calibri"/>
                  <a:ea typeface="標楷體"/>
                  <a:cs typeface="Times New Roman"/>
                </a:rPr>
                <a:t>計畫</a:t>
              </a:r>
              <a:r>
                <a:rPr lang="zh-TW" altLang="en-US" sz="1200" kern="100" dirty="0">
                  <a:solidFill>
                    <a:srgbClr val="FFFFFF"/>
                  </a:solidFill>
                  <a:latin typeface="標楷體" pitchFamily="65" charset="-120"/>
                  <a:ea typeface="標楷體" pitchFamily="65" charset="-120"/>
                  <a:cs typeface="Arial"/>
                </a:rPr>
                <a:t>電影</a:t>
              </a:r>
              <a:endParaRPr lang="zh-TW" altLang="en-US" sz="1200" kern="100" dirty="0">
                <a:solidFill>
                  <a:srgbClr val="000000"/>
                </a:solidFill>
                <a:latin typeface="標楷體" pitchFamily="65" charset="-120"/>
                <a:ea typeface="標楷體" pitchFamily="65" charset="-120"/>
                <a:cs typeface="Times New Roman"/>
              </a:endParaRPr>
            </a:p>
            <a:p>
              <a:pPr algn="ctr">
                <a:lnSpc>
                  <a:spcPts val="1200"/>
                </a:lnSpc>
                <a:spcAft>
                  <a:spcPts val="0"/>
                </a:spcAft>
              </a:pPr>
              <a:endParaRPr lang="zh-TW" sz="1200" kern="100" dirty="0">
                <a:latin typeface="Calibri"/>
                <a:ea typeface="標楷體"/>
                <a:cs typeface="Times New Roman"/>
              </a:endParaRPr>
            </a:p>
          </p:txBody>
        </p:sp>
        <p:sp>
          <p:nvSpPr>
            <p:cNvPr id="59" name="Text Box 61"/>
            <p:cNvSpPr txBox="1">
              <a:spLocks noChangeArrowheads="1"/>
            </p:cNvSpPr>
            <p:nvPr/>
          </p:nvSpPr>
          <p:spPr bwMode="auto">
            <a:xfrm>
              <a:off x="2458085" y="3771898"/>
              <a:ext cx="302895" cy="2780992"/>
            </a:xfrm>
            <a:prstGeom prst="rect">
              <a:avLst/>
            </a:prstGeom>
            <a:solidFill>
              <a:srgbClr val="FFFFFF"/>
            </a:solidFill>
            <a:ln w="9525">
              <a:solidFill>
                <a:srgbClr val="000000"/>
              </a:solidFill>
              <a:miter lim="800000"/>
              <a:headEnd/>
              <a:tailEnd/>
            </a:ln>
          </p:spPr>
          <p:txBody>
            <a:bodyPr rot="0" vert="eaVert" wrap="square" lIns="0" tIns="45720" rIns="0" bIns="45720" anchor="t" anchorCtr="0" upright="1">
              <a:noAutofit/>
            </a:bodyPr>
            <a:lstStyle/>
            <a:p>
              <a:pPr lvl="0" algn="ctr">
                <a:lnSpc>
                  <a:spcPts val="1200"/>
                </a:lnSpc>
                <a:spcAft>
                  <a:spcPts val="0"/>
                </a:spcAft>
              </a:pPr>
              <a:r>
                <a:rPr lang="zh-TW" sz="1200" kern="100" dirty="0">
                  <a:effectLst/>
                  <a:latin typeface="Calibri"/>
                  <a:ea typeface="標楷體"/>
                  <a:cs typeface="Times New Roman"/>
                </a:rPr>
                <a:t>計畫二</a:t>
              </a:r>
              <a:r>
                <a:rPr lang="zh-TW" sz="1200" kern="100" dirty="0" smtClean="0">
                  <a:effectLst/>
                  <a:latin typeface="Calibri"/>
                  <a:ea typeface="標楷體"/>
                  <a:cs typeface="Times New Roman"/>
                </a:rPr>
                <a:t>：</a:t>
              </a:r>
              <a:r>
                <a:rPr lang="zh-TW" altLang="en-US" sz="1200" kern="100" dirty="0">
                  <a:latin typeface="Calibri"/>
                  <a:ea typeface="標楷體"/>
                  <a:cs typeface="Times New Roman"/>
                </a:rPr>
                <a:t>教學創新點鐡成金</a:t>
              </a:r>
              <a:r>
                <a:rPr lang="zh-TW" altLang="en-US" sz="1200" kern="100" dirty="0" smtClean="0">
                  <a:latin typeface="Calibri"/>
                  <a:ea typeface="標楷體"/>
                  <a:cs typeface="Times New Roman"/>
                </a:rPr>
                <a:t>計畫</a:t>
              </a:r>
              <a:r>
                <a:rPr lang="zh-TW" altLang="en-US" sz="1200" kern="100" dirty="0">
                  <a:solidFill>
                    <a:srgbClr val="FFFFFF"/>
                  </a:solidFill>
                  <a:latin typeface="標楷體" pitchFamily="65" charset="-120"/>
                  <a:ea typeface="標楷體" pitchFamily="65" charset="-120"/>
                  <a:cs typeface="Arial"/>
                </a:rPr>
                <a:t>電影</a:t>
              </a:r>
              <a:endParaRPr lang="zh-TW" altLang="en-US" sz="1200" kern="100" dirty="0">
                <a:solidFill>
                  <a:srgbClr val="000000"/>
                </a:solidFill>
                <a:latin typeface="標楷體" pitchFamily="65" charset="-120"/>
                <a:ea typeface="標楷體" pitchFamily="65" charset="-120"/>
                <a:cs typeface="Times New Roman"/>
              </a:endParaRPr>
            </a:p>
            <a:p>
              <a:pPr algn="ctr">
                <a:lnSpc>
                  <a:spcPts val="1200"/>
                </a:lnSpc>
                <a:spcAft>
                  <a:spcPts val="0"/>
                </a:spcAft>
              </a:pPr>
              <a:endParaRPr lang="zh-TW" sz="1200" kern="100" dirty="0">
                <a:latin typeface="Calibri"/>
                <a:ea typeface="標楷體"/>
                <a:cs typeface="Times New Roman"/>
              </a:endParaRPr>
            </a:p>
          </p:txBody>
        </p:sp>
        <p:sp>
          <p:nvSpPr>
            <p:cNvPr id="60" name="Text Box 63"/>
            <p:cNvSpPr txBox="1">
              <a:spLocks noChangeArrowheads="1"/>
            </p:cNvSpPr>
            <p:nvPr/>
          </p:nvSpPr>
          <p:spPr bwMode="auto">
            <a:xfrm>
              <a:off x="4157980" y="3771900"/>
              <a:ext cx="302895" cy="2780990"/>
            </a:xfrm>
            <a:prstGeom prst="rect">
              <a:avLst/>
            </a:prstGeom>
            <a:solidFill>
              <a:srgbClr val="FFFFFF"/>
            </a:solidFill>
            <a:ln w="9525">
              <a:solidFill>
                <a:srgbClr val="000000"/>
              </a:solidFill>
              <a:miter lim="800000"/>
              <a:headEnd/>
              <a:tailEnd/>
            </a:ln>
          </p:spPr>
          <p:txBody>
            <a:bodyPr rot="0" vert="eaVert" wrap="square" lIns="0" tIns="45720" rIns="0" bIns="45720" anchor="t" anchorCtr="0" upright="1">
              <a:noAutofit/>
            </a:bodyPr>
            <a:lstStyle/>
            <a:p>
              <a:pPr lvl="0" algn="ctr">
                <a:lnSpc>
                  <a:spcPts val="1200"/>
                </a:lnSpc>
                <a:spcAft>
                  <a:spcPts val="0"/>
                </a:spcAft>
              </a:pPr>
              <a:r>
                <a:rPr lang="zh-TW" sz="1200" kern="100" dirty="0">
                  <a:latin typeface="標楷體" pitchFamily="65" charset="-120"/>
                  <a:ea typeface="標楷體" pitchFamily="65" charset="-120"/>
                  <a:cs typeface="Times New Roman"/>
                </a:rPr>
                <a:t>計畫五：</a:t>
              </a:r>
              <a:r>
                <a:rPr lang="zh-TW" altLang="en-US" sz="1200" kern="100" dirty="0">
                  <a:latin typeface="標楷體" pitchFamily="65" charset="-120"/>
                  <a:ea typeface="標楷體" pitchFamily="65" charset="-120"/>
                  <a:cs typeface="Times New Roman"/>
                </a:rPr>
                <a:t>多元學習希望雲集</a:t>
              </a:r>
              <a:r>
                <a:rPr lang="zh-TW" altLang="en-US" sz="1200" kern="100" dirty="0" smtClean="0">
                  <a:latin typeface="標楷體" pitchFamily="65" charset="-120"/>
                  <a:ea typeface="標楷體" pitchFamily="65" charset="-120"/>
                  <a:cs typeface="Times New Roman"/>
                </a:rPr>
                <a:t>計畫</a:t>
              </a:r>
              <a:r>
                <a:rPr lang="zh-TW" altLang="en-US" sz="1200" kern="100" dirty="0">
                  <a:solidFill>
                    <a:srgbClr val="FFFFFF"/>
                  </a:solidFill>
                  <a:latin typeface="標楷體" pitchFamily="65" charset="-120"/>
                  <a:ea typeface="標楷體" pitchFamily="65" charset="-120"/>
                  <a:cs typeface="Arial"/>
                </a:rPr>
                <a:t>電影</a:t>
              </a:r>
              <a:endParaRPr lang="zh-TW" altLang="en-US" sz="1200" kern="100" dirty="0">
                <a:solidFill>
                  <a:srgbClr val="000000"/>
                </a:solidFill>
                <a:latin typeface="標楷體" pitchFamily="65" charset="-120"/>
                <a:ea typeface="標楷體" pitchFamily="65" charset="-120"/>
                <a:cs typeface="Times New Roman"/>
              </a:endParaRPr>
            </a:p>
          </p:txBody>
        </p:sp>
        <p:sp>
          <p:nvSpPr>
            <p:cNvPr id="61" name="Text Box 64"/>
            <p:cNvSpPr txBox="1">
              <a:spLocks noChangeArrowheads="1"/>
            </p:cNvSpPr>
            <p:nvPr/>
          </p:nvSpPr>
          <p:spPr bwMode="auto">
            <a:xfrm>
              <a:off x="3602355" y="3771900"/>
              <a:ext cx="304800" cy="2780990"/>
            </a:xfrm>
            <a:prstGeom prst="rect">
              <a:avLst/>
            </a:prstGeom>
            <a:solidFill>
              <a:srgbClr val="FFFFFF"/>
            </a:solidFill>
            <a:ln w="9525">
              <a:solidFill>
                <a:srgbClr val="000000"/>
              </a:solidFill>
              <a:miter lim="800000"/>
              <a:headEnd/>
              <a:tailEnd/>
            </a:ln>
          </p:spPr>
          <p:txBody>
            <a:bodyPr rot="0" vert="eaVert" wrap="square" lIns="0" tIns="45720" rIns="0" bIns="45720" anchor="t" anchorCtr="0" upright="1">
              <a:noAutofit/>
            </a:bodyPr>
            <a:lstStyle/>
            <a:p>
              <a:pPr lvl="0" algn="ctr">
                <a:lnSpc>
                  <a:spcPts val="1200"/>
                </a:lnSpc>
                <a:spcAft>
                  <a:spcPts val="0"/>
                </a:spcAft>
              </a:pPr>
              <a:r>
                <a:rPr lang="zh-TW" sz="1200" kern="100" dirty="0">
                  <a:latin typeface="標楷體" pitchFamily="65" charset="-120"/>
                  <a:ea typeface="標楷體" pitchFamily="65" charset="-120"/>
                  <a:cs typeface="Times New Roman"/>
                </a:rPr>
                <a:t>計畫四：</a:t>
              </a:r>
              <a:r>
                <a:rPr lang="zh-TW" altLang="en-US" sz="1200" kern="100" dirty="0">
                  <a:latin typeface="標楷體" pitchFamily="65" charset="-120"/>
                  <a:ea typeface="標楷體" pitchFamily="65" charset="-120"/>
                  <a:cs typeface="Times New Roman"/>
                </a:rPr>
                <a:t>就近入學璀璨星</a:t>
              </a:r>
              <a:r>
                <a:rPr lang="zh-TW" altLang="en-US" sz="1200" kern="100" dirty="0" smtClean="0">
                  <a:latin typeface="標楷體" pitchFamily="65" charset="-120"/>
                  <a:ea typeface="標楷體" pitchFamily="65" charset="-120"/>
                  <a:cs typeface="Times New Roman"/>
                </a:rPr>
                <a:t>懸計畫</a:t>
              </a:r>
              <a:r>
                <a:rPr lang="zh-TW" altLang="en-US" sz="1200" kern="100" dirty="0">
                  <a:solidFill>
                    <a:srgbClr val="FFFFFF"/>
                  </a:solidFill>
                  <a:latin typeface="標楷體" pitchFamily="65" charset="-120"/>
                  <a:ea typeface="標楷體" pitchFamily="65" charset="-120"/>
                  <a:cs typeface="Arial"/>
                </a:rPr>
                <a:t>電影</a:t>
              </a:r>
              <a:endParaRPr lang="zh-TW" altLang="en-US" sz="1200" kern="100" dirty="0">
                <a:solidFill>
                  <a:srgbClr val="000000"/>
                </a:solidFill>
                <a:latin typeface="標楷體" pitchFamily="65" charset="-120"/>
                <a:ea typeface="標楷體" pitchFamily="65" charset="-120"/>
                <a:cs typeface="Times New Roman"/>
              </a:endParaRPr>
            </a:p>
            <a:p>
              <a:pPr marL="630238" indent="-630238">
                <a:lnSpc>
                  <a:spcPts val="1200"/>
                </a:lnSpc>
                <a:spcAft>
                  <a:spcPts val="0"/>
                </a:spcAft>
              </a:pPr>
              <a:endParaRPr lang="zh-TW" sz="1200" kern="100" dirty="0">
                <a:latin typeface="標楷體" pitchFamily="65" charset="-120"/>
                <a:ea typeface="標楷體" pitchFamily="65" charset="-120"/>
                <a:cs typeface="Times New Roman"/>
              </a:endParaRPr>
            </a:p>
          </p:txBody>
        </p:sp>
        <p:sp>
          <p:nvSpPr>
            <p:cNvPr id="62" name="Rectangle 67"/>
            <p:cNvSpPr>
              <a:spLocks noChangeArrowheads="1"/>
            </p:cNvSpPr>
            <p:nvPr/>
          </p:nvSpPr>
          <p:spPr bwMode="auto">
            <a:xfrm>
              <a:off x="4495800" y="685801"/>
              <a:ext cx="498048" cy="1900555"/>
            </a:xfrm>
            <a:prstGeom prst="rect">
              <a:avLst/>
            </a:prstGeom>
            <a:solidFill>
              <a:srgbClr val="FFFFFF"/>
            </a:solidFill>
            <a:ln w="38100" cmpd="dbl">
              <a:solidFill>
                <a:srgbClr val="000000"/>
              </a:solidFill>
              <a:miter lim="800000"/>
              <a:headEnd/>
              <a:tailEnd/>
            </a:ln>
          </p:spPr>
          <p:txBody>
            <a:bodyPr rot="0" vert="eaVert" wrap="square" lIns="87782" tIns="43891" rIns="87782" bIns="43891" anchor="t" anchorCtr="0" upright="1">
              <a:noAutofit/>
            </a:bodyPr>
            <a:lstStyle/>
            <a:p>
              <a:pPr>
                <a:spcAft>
                  <a:spcPts val="0"/>
                </a:spcAft>
              </a:pPr>
              <a:r>
                <a:rPr lang="zh-TW" sz="1350" kern="100" dirty="0">
                  <a:effectLst/>
                  <a:latin typeface="Calibri"/>
                  <a:ea typeface="標楷體"/>
                  <a:cs typeface="Times New Roman"/>
                </a:rPr>
                <a:t>高職優質化推動委員會</a:t>
              </a:r>
              <a:endParaRPr lang="zh-TW" sz="1200" kern="100" dirty="0">
                <a:effectLst/>
                <a:latin typeface="Calibri"/>
                <a:ea typeface="新細明體"/>
                <a:cs typeface="Times New Roman"/>
              </a:endParaRPr>
            </a:p>
          </p:txBody>
        </p:sp>
        <p:cxnSp>
          <p:nvCxnSpPr>
            <p:cNvPr id="63" name="Line 68"/>
            <p:cNvCxnSpPr/>
            <p:nvPr/>
          </p:nvCxnSpPr>
          <p:spPr bwMode="auto">
            <a:xfrm flipH="1">
              <a:off x="3200400" y="1485900"/>
              <a:ext cx="1295400" cy="63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64" name="Text Box 32"/>
            <p:cNvSpPr txBox="1">
              <a:spLocks noChangeArrowheads="1"/>
            </p:cNvSpPr>
            <p:nvPr/>
          </p:nvSpPr>
          <p:spPr bwMode="auto">
            <a:xfrm>
              <a:off x="3050540" y="3771900"/>
              <a:ext cx="302895" cy="2780990"/>
            </a:xfrm>
            <a:prstGeom prst="rect">
              <a:avLst/>
            </a:prstGeom>
            <a:solidFill>
              <a:srgbClr val="FFFFFF"/>
            </a:solidFill>
            <a:ln w="9525">
              <a:solidFill>
                <a:srgbClr val="000000"/>
              </a:solidFill>
              <a:miter lim="800000"/>
              <a:headEnd/>
              <a:tailEnd/>
            </a:ln>
          </p:spPr>
          <p:txBody>
            <a:bodyPr rot="0" vert="eaVert" wrap="square" lIns="0" tIns="45720" rIns="0" bIns="45720" anchor="t" anchorCtr="0" upright="1">
              <a:noAutofit/>
            </a:bodyPr>
            <a:lstStyle/>
            <a:p>
              <a:pPr lvl="0" algn="ctr">
                <a:lnSpc>
                  <a:spcPts val="1200"/>
                </a:lnSpc>
                <a:spcAft>
                  <a:spcPts val="0"/>
                </a:spcAft>
              </a:pPr>
              <a:r>
                <a:rPr lang="zh-TW" sz="1200" kern="100" dirty="0">
                  <a:effectLst/>
                  <a:latin typeface="Calibri"/>
                  <a:ea typeface="標楷體"/>
                  <a:cs typeface="Times New Roman"/>
                </a:rPr>
                <a:t>計畫三</a:t>
              </a:r>
              <a:r>
                <a:rPr lang="zh-TW" sz="1200" kern="100" dirty="0" smtClean="0">
                  <a:effectLst/>
                  <a:latin typeface="Calibri"/>
                  <a:ea typeface="標楷體"/>
                  <a:cs typeface="Times New Roman"/>
                </a:rPr>
                <a:t>：</a:t>
              </a:r>
              <a:r>
                <a:rPr lang="zh-TW" altLang="en-US" sz="1200" kern="100" dirty="0">
                  <a:latin typeface="Calibri"/>
                  <a:ea typeface="標楷體"/>
                  <a:cs typeface="Times New Roman"/>
                </a:rPr>
                <a:t>教師專業精進超越</a:t>
              </a:r>
              <a:r>
                <a:rPr lang="zh-TW" altLang="en-US" sz="1200" kern="100" dirty="0" smtClean="0">
                  <a:latin typeface="Calibri"/>
                  <a:ea typeface="標楷體"/>
                  <a:cs typeface="Times New Roman"/>
                </a:rPr>
                <a:t>計畫</a:t>
              </a:r>
              <a:r>
                <a:rPr lang="zh-TW" altLang="en-US" sz="1200" kern="100" dirty="0">
                  <a:solidFill>
                    <a:srgbClr val="FFFFFF"/>
                  </a:solidFill>
                  <a:latin typeface="標楷體" pitchFamily="65" charset="-120"/>
                  <a:ea typeface="標楷體" pitchFamily="65" charset="-120"/>
                  <a:cs typeface="Arial"/>
                </a:rPr>
                <a:t>電影</a:t>
              </a:r>
              <a:endParaRPr lang="zh-TW" altLang="en-US" sz="1200" kern="100" dirty="0">
                <a:solidFill>
                  <a:srgbClr val="000000"/>
                </a:solidFill>
                <a:latin typeface="標楷體" pitchFamily="65" charset="-120"/>
                <a:ea typeface="標楷體" pitchFamily="65" charset="-120"/>
                <a:cs typeface="Times New Roman"/>
              </a:endParaRPr>
            </a:p>
            <a:p>
              <a:pPr algn="ctr">
                <a:lnSpc>
                  <a:spcPts val="1200"/>
                </a:lnSpc>
                <a:spcAft>
                  <a:spcPts val="0"/>
                </a:spcAft>
              </a:pPr>
              <a:endParaRPr lang="zh-TW" sz="1200" kern="100" dirty="0">
                <a:latin typeface="Calibri"/>
                <a:ea typeface="標楷體"/>
                <a:cs typeface="Times New Roman"/>
              </a:endParaRPr>
            </a:p>
          </p:txBody>
        </p:sp>
      </p:grpSp>
      <p:cxnSp>
        <p:nvCxnSpPr>
          <p:cNvPr id="66" name="Line 40"/>
          <p:cNvCxnSpPr/>
          <p:nvPr/>
        </p:nvCxnSpPr>
        <p:spPr bwMode="auto">
          <a:xfrm>
            <a:off x="6194948" y="3256558"/>
            <a:ext cx="687" cy="40841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67" name="Text Box 63"/>
          <p:cNvSpPr txBox="1">
            <a:spLocks noChangeArrowheads="1"/>
          </p:cNvSpPr>
          <p:nvPr/>
        </p:nvSpPr>
        <p:spPr bwMode="auto">
          <a:xfrm>
            <a:off x="6065766" y="3659397"/>
            <a:ext cx="327566" cy="2001849"/>
          </a:xfrm>
          <a:prstGeom prst="rect">
            <a:avLst/>
          </a:prstGeom>
          <a:solidFill>
            <a:srgbClr val="FFFFFF"/>
          </a:solidFill>
          <a:ln w="9525">
            <a:solidFill>
              <a:srgbClr val="000000"/>
            </a:solidFill>
            <a:miter lim="800000"/>
            <a:headEnd/>
            <a:tailEnd/>
          </a:ln>
        </p:spPr>
        <p:txBody>
          <a:bodyPr rot="0" vert="eaVert" wrap="square" lIns="0" tIns="45720" rIns="0" bIns="45720" anchor="t" anchorCtr="0" upright="1">
            <a:noAutofit/>
          </a:bodyPr>
          <a:lstStyle/>
          <a:p>
            <a:pPr algn="ctr">
              <a:lnSpc>
                <a:spcPts val="1200"/>
              </a:lnSpc>
              <a:spcAft>
                <a:spcPts val="0"/>
              </a:spcAft>
            </a:pPr>
            <a:r>
              <a:rPr lang="zh-TW" sz="1200" kern="100" dirty="0" smtClean="0">
                <a:effectLst/>
                <a:latin typeface="標楷體" pitchFamily="65" charset="-120"/>
                <a:ea typeface="標楷體" pitchFamily="65" charset="-120"/>
                <a:cs typeface="Times New Roman"/>
              </a:rPr>
              <a:t>計畫</a:t>
            </a:r>
            <a:r>
              <a:rPr lang="zh-TW" altLang="en-US" sz="1200" kern="100" dirty="0">
                <a:latin typeface="標楷體" pitchFamily="65" charset="-120"/>
                <a:ea typeface="標楷體" pitchFamily="65" charset="-120"/>
                <a:cs typeface="Times New Roman"/>
              </a:rPr>
              <a:t>六</a:t>
            </a:r>
            <a:r>
              <a:rPr lang="zh-TW" sz="1200" kern="100" dirty="0" smtClean="0">
                <a:effectLst/>
                <a:latin typeface="標楷體" pitchFamily="65" charset="-120"/>
                <a:ea typeface="標楷體" pitchFamily="65" charset="-120"/>
                <a:cs typeface="Times New Roman"/>
              </a:rPr>
              <a:t>：</a:t>
            </a:r>
            <a:r>
              <a:rPr lang="zh-TW" altLang="en-US" sz="1200" kern="100" dirty="0">
                <a:latin typeface="標楷體" pitchFamily="65" charset="-120"/>
                <a:ea typeface="標楷體" pitchFamily="65" charset="-120"/>
                <a:cs typeface="Times New Roman"/>
              </a:rPr>
              <a:t>藝風芳醇涵養</a:t>
            </a:r>
            <a:r>
              <a:rPr lang="zh-TW" altLang="en-US" sz="1200" kern="100" dirty="0" smtClean="0">
                <a:latin typeface="標楷體" pitchFamily="65" charset="-120"/>
                <a:ea typeface="標楷體" pitchFamily="65" charset="-120"/>
                <a:cs typeface="Times New Roman"/>
              </a:rPr>
              <a:t>人文計畫</a:t>
            </a:r>
            <a:r>
              <a:rPr lang="zh-TW" sz="1200" kern="100" dirty="0" smtClean="0">
                <a:solidFill>
                  <a:srgbClr val="FFFFFF"/>
                </a:solidFill>
                <a:effectLst/>
                <a:latin typeface="標楷體" pitchFamily="65" charset="-120"/>
                <a:ea typeface="標楷體" pitchFamily="65" charset="-120"/>
                <a:cs typeface="Arial"/>
              </a:rPr>
              <a:t>電影</a:t>
            </a:r>
            <a:endParaRPr lang="zh-TW" sz="1200" kern="100" dirty="0" smtClean="0">
              <a:effectLst/>
              <a:latin typeface="標楷體" pitchFamily="65" charset="-120"/>
              <a:ea typeface="標楷體" pitchFamily="65" charset="-120"/>
              <a:cs typeface="Times New Roman"/>
            </a:endParaRPr>
          </a:p>
          <a:p>
            <a:pPr>
              <a:spcAft>
                <a:spcPts val="0"/>
              </a:spcAft>
            </a:pPr>
            <a:r>
              <a:rPr lang="en-US" sz="1200" kern="100" dirty="0" smtClean="0">
                <a:effectLst/>
                <a:latin typeface="標楷體" pitchFamily="65" charset="-120"/>
                <a:ea typeface="標楷體" pitchFamily="65" charset="-120"/>
                <a:cs typeface="Times New Roman"/>
              </a:rPr>
              <a:t> </a:t>
            </a:r>
            <a:endParaRPr lang="zh-TW" sz="1200" kern="100" dirty="0">
              <a:effectLst/>
              <a:latin typeface="標楷體" pitchFamily="65" charset="-120"/>
              <a:ea typeface="標楷體" pitchFamily="65" charset="-120"/>
              <a:cs typeface="Times New Roman"/>
            </a:endParaRPr>
          </a:p>
        </p:txBody>
      </p:sp>
      <p:cxnSp>
        <p:nvCxnSpPr>
          <p:cNvPr id="69" name="Line 48"/>
          <p:cNvCxnSpPr>
            <a:stCxn id="67" idx="2"/>
          </p:cNvCxnSpPr>
          <p:nvPr/>
        </p:nvCxnSpPr>
        <p:spPr bwMode="auto">
          <a:xfrm>
            <a:off x="6229549" y="5661246"/>
            <a:ext cx="30935" cy="513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02758449"/>
      </p:ext>
    </p:extLst>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899592" y="1772816"/>
            <a:ext cx="7632848" cy="3168352"/>
          </a:xfrm>
          <a:prstGeom prst="rect">
            <a:avLst/>
          </a:prstGeom>
          <a:blipFill>
            <a:blip r:embed="rId2" cstate="print"/>
            <a:tile tx="0" ty="0" sx="100000" sy="100000" flip="none" algn="tl"/>
          </a:blipFill>
          <a:ln w="28575">
            <a:solidFill>
              <a:schemeClr val="tx1"/>
            </a:solidFill>
          </a:ln>
          <a:effectLst>
            <a:glow rad="228600">
              <a:schemeClr val="accent4">
                <a:satMod val="175000"/>
                <a:alpha val="40000"/>
              </a:schemeClr>
            </a:glow>
            <a:outerShdw blurRad="152400" dist="317500" dir="5400000" sx="90000" sy="-19000" rotWithShape="0">
              <a:prstClr val="black">
                <a:alpha val="15000"/>
              </a:prstClr>
            </a:outerShdw>
            <a:reflection blurRad="6350" stA="50000" endA="300" endPos="55000" dir="5400000" sy="-100000" algn="bl" rotWithShape="0"/>
          </a:effectLst>
        </p:spPr>
        <p:txBody>
          <a:bodyPr/>
          <a:lstStyle/>
          <a:p>
            <a:pPr marL="360000" indent="-540000" eaLnBrk="0" hangingPunct="0">
              <a:lnSpc>
                <a:spcPct val="120000"/>
              </a:lnSpc>
              <a:spcBef>
                <a:spcPct val="20000"/>
              </a:spcBef>
              <a:buFontTx/>
              <a:buBlip>
                <a:blip r:embed="rId3"/>
              </a:buBlip>
              <a:defRPr/>
            </a:pPr>
            <a:r>
              <a:rPr lang="zh-TW" altLang="en-US" sz="2800" b="1" kern="0" dirty="0">
                <a:latin typeface="標楷體" pitchFamily="65" charset="-120"/>
                <a:ea typeface="標楷體" pitchFamily="65" charset="-120"/>
              </a:rPr>
              <a:t>訂定自主管理計畫。</a:t>
            </a:r>
          </a:p>
          <a:p>
            <a:pPr marL="360000" indent="-540000" eaLnBrk="0" hangingPunct="0">
              <a:lnSpc>
                <a:spcPct val="120000"/>
              </a:lnSpc>
              <a:spcBef>
                <a:spcPct val="20000"/>
              </a:spcBef>
              <a:buFontTx/>
              <a:buBlip>
                <a:blip r:embed="rId3"/>
              </a:buBlip>
              <a:defRPr/>
            </a:pPr>
            <a:r>
              <a:rPr lang="zh-TW" altLang="en-US" sz="2800" b="1" kern="0" dirty="0">
                <a:latin typeface="標楷體" pitchFamily="65" charset="-120"/>
                <a:ea typeface="標楷體" pitchFamily="65" charset="-120"/>
              </a:rPr>
              <a:t>自主管理委員會控管會議。</a:t>
            </a:r>
          </a:p>
          <a:p>
            <a:pPr marL="1170000" lvl="1" indent="-540000" eaLnBrk="0" hangingPunct="0">
              <a:lnSpc>
                <a:spcPct val="120000"/>
              </a:lnSpc>
              <a:spcBef>
                <a:spcPct val="20000"/>
              </a:spcBef>
              <a:buClr>
                <a:srgbClr val="C00000"/>
              </a:buClr>
              <a:buFont typeface="Wingdings" pitchFamily="2" charset="2"/>
              <a:buChar char="u"/>
              <a:defRPr/>
            </a:pPr>
            <a:r>
              <a:rPr kumimoji="0" lang="zh-TW" altLang="en-US" sz="2800" b="1" kern="0" dirty="0">
                <a:solidFill>
                  <a:srgbClr val="002060"/>
                </a:solidFill>
                <a:latin typeface="標楷體" pitchFamily="65" charset="-120"/>
                <a:ea typeface="標楷體" pitchFamily="65" charset="-120"/>
              </a:rPr>
              <a:t>期初召開各子計畫預定進度審查會議</a:t>
            </a:r>
          </a:p>
          <a:p>
            <a:pPr marL="1170000" lvl="1" indent="-540000" eaLnBrk="0" hangingPunct="0">
              <a:lnSpc>
                <a:spcPct val="120000"/>
              </a:lnSpc>
              <a:spcBef>
                <a:spcPct val="20000"/>
              </a:spcBef>
              <a:buClr>
                <a:srgbClr val="C00000"/>
              </a:buClr>
              <a:buFont typeface="Wingdings" pitchFamily="2" charset="2"/>
              <a:buChar char="u"/>
              <a:defRPr/>
            </a:pPr>
            <a:r>
              <a:rPr kumimoji="0" lang="zh-TW" altLang="en-US" sz="2800" b="1" kern="0" dirty="0">
                <a:solidFill>
                  <a:srgbClr val="002060"/>
                </a:solidFill>
                <a:latin typeface="標楷體" pitchFamily="65" charset="-120"/>
                <a:ea typeface="標楷體" pitchFamily="65" charset="-120"/>
              </a:rPr>
              <a:t>每月召開各子計畫進度報告月會</a:t>
            </a:r>
          </a:p>
          <a:p>
            <a:pPr marL="1170000" lvl="1" indent="-540000" eaLnBrk="0" hangingPunct="0">
              <a:lnSpc>
                <a:spcPct val="120000"/>
              </a:lnSpc>
              <a:spcBef>
                <a:spcPct val="20000"/>
              </a:spcBef>
              <a:buClr>
                <a:srgbClr val="C00000"/>
              </a:buClr>
              <a:buFont typeface="Wingdings" pitchFamily="2" charset="2"/>
              <a:buChar char="u"/>
              <a:defRPr/>
            </a:pPr>
            <a:r>
              <a:rPr kumimoji="0" lang="zh-TW" altLang="en-US" sz="2800" b="1" kern="0" dirty="0">
                <a:solidFill>
                  <a:srgbClr val="002060"/>
                </a:solidFill>
                <a:latin typeface="標楷體" pitchFamily="65" charset="-120"/>
                <a:ea typeface="標楷體" pitchFamily="65" charset="-120"/>
              </a:rPr>
              <a:t>期末召開各子計畫績效、經費審核會議</a:t>
            </a:r>
          </a:p>
          <a:p>
            <a:pPr marL="812800" indent="-812800" eaLnBrk="0" hangingPunct="0">
              <a:spcBef>
                <a:spcPct val="20000"/>
              </a:spcBef>
              <a:buFontTx/>
              <a:buBlip>
                <a:blip r:embed="rId3"/>
              </a:buBlip>
              <a:defRPr/>
            </a:pPr>
            <a:endParaRPr lang="en-US" altLang="zh-TW" sz="2800" b="1" kern="0" dirty="0">
              <a:latin typeface="標楷體" pitchFamily="65" charset="-120"/>
              <a:ea typeface="標楷體" pitchFamily="65" charset="-120"/>
            </a:endParaRPr>
          </a:p>
        </p:txBody>
      </p:sp>
      <p:graphicFrame>
        <p:nvGraphicFramePr>
          <p:cNvPr id="4" name="資料庫圖表 3"/>
          <p:cNvGraphicFramePr/>
          <p:nvPr/>
        </p:nvGraphicFramePr>
        <p:xfrm>
          <a:off x="3347864" y="692696"/>
          <a:ext cx="2304256" cy="5953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23189876"/>
      </p:ext>
    </p:extLst>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25563"/>
            <a:ext cx="46529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997200"/>
            <a:ext cx="36163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圖片 1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650" y="0"/>
            <a:ext cx="477838"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圖片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45194">
            <a:off x="366713" y="946150"/>
            <a:ext cx="1392237"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0163" y="4975225"/>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2875" y="4341813"/>
            <a:ext cx="7429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6188" y="3068638"/>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字方塊 13"/>
          <p:cNvSpPr txBox="1"/>
          <p:nvPr/>
        </p:nvSpPr>
        <p:spPr>
          <a:xfrm>
            <a:off x="1042988" y="1557338"/>
            <a:ext cx="6264275" cy="1446212"/>
          </a:xfrm>
          <a:prstGeom prst="rect">
            <a:avLst/>
          </a:prstGeom>
          <a:noFill/>
        </p:spPr>
        <p:txBody>
          <a:bodyPr>
            <a:spAutoFit/>
          </a:bodyPr>
          <a:lstStyle/>
          <a:p>
            <a:pPr algn="ctr" eaLnBrk="0" hangingPunct="0">
              <a:defRPr/>
            </a:pPr>
            <a:r>
              <a:rPr lang="en-US" altLang="zh-TW" sz="4400" b="1" dirty="0" smtClean="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rPr>
              <a:t>107</a:t>
            </a:r>
            <a:r>
              <a:rPr lang="zh-TW" altLang="en-US" sz="4400" b="1" dirty="0" smtClean="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rPr>
              <a:t>學年</a:t>
            </a:r>
            <a:r>
              <a:rPr lang="zh-TW" altLang="en-US" sz="4400" b="1" dirty="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rPr>
              <a:t>度各項子計畫</a:t>
            </a:r>
            <a:endParaRPr lang="en-US" altLang="zh-TW" sz="4400" b="1" dirty="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endParaRPr>
          </a:p>
          <a:p>
            <a:pPr algn="ctr" eaLnBrk="0" hangingPunct="0">
              <a:defRPr/>
            </a:pPr>
            <a:r>
              <a:rPr lang="zh-TW" altLang="en-US" sz="4400" b="1" dirty="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rPr>
              <a:t>辦理特色及績效</a:t>
            </a:r>
          </a:p>
        </p:txBody>
      </p:sp>
    </p:spTree>
    <p:extLst>
      <p:ext uri="{BB962C8B-B14F-4D97-AF65-F5344CB8AC3E}">
        <p14:creationId xmlns:p14="http://schemas.microsoft.com/office/powerpoint/2010/main" val="40278427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443148807"/>
              </p:ext>
            </p:extLst>
          </p:nvPr>
        </p:nvGraphicFramePr>
        <p:xfrm>
          <a:off x="179512" y="980728"/>
          <a:ext cx="8784976" cy="5777233"/>
        </p:xfrm>
        <a:graphic>
          <a:graphicData uri="http://schemas.openxmlformats.org/drawingml/2006/table">
            <a:tbl>
              <a:tblPr/>
              <a:tblGrid>
                <a:gridCol w="720080">
                  <a:extLst>
                    <a:ext uri="{9D8B030D-6E8A-4147-A177-3AD203B41FA5}">
                      <a16:colId xmlns="" xmlns:a16="http://schemas.microsoft.com/office/drawing/2014/main" val="20000"/>
                    </a:ext>
                  </a:extLst>
                </a:gridCol>
                <a:gridCol w="2520280">
                  <a:extLst>
                    <a:ext uri="{9D8B030D-6E8A-4147-A177-3AD203B41FA5}">
                      <a16:colId xmlns="" xmlns:a16="http://schemas.microsoft.com/office/drawing/2014/main" val="20001"/>
                    </a:ext>
                  </a:extLst>
                </a:gridCol>
                <a:gridCol w="360040">
                  <a:extLst>
                    <a:ext uri="{9D8B030D-6E8A-4147-A177-3AD203B41FA5}">
                      <a16:colId xmlns="" xmlns:a16="http://schemas.microsoft.com/office/drawing/2014/main" val="20002"/>
                    </a:ext>
                  </a:extLst>
                </a:gridCol>
                <a:gridCol w="432048">
                  <a:extLst>
                    <a:ext uri="{9D8B030D-6E8A-4147-A177-3AD203B41FA5}">
                      <a16:colId xmlns="" xmlns:a16="http://schemas.microsoft.com/office/drawing/2014/main" val="20003"/>
                    </a:ext>
                  </a:extLst>
                </a:gridCol>
                <a:gridCol w="334604">
                  <a:extLst>
                    <a:ext uri="{9D8B030D-6E8A-4147-A177-3AD203B41FA5}">
                      <a16:colId xmlns="" xmlns:a16="http://schemas.microsoft.com/office/drawing/2014/main" val="20004"/>
                    </a:ext>
                  </a:extLst>
                </a:gridCol>
                <a:gridCol w="542494">
                  <a:extLst>
                    <a:ext uri="{9D8B030D-6E8A-4147-A177-3AD203B41FA5}">
                      <a16:colId xmlns="" xmlns:a16="http://schemas.microsoft.com/office/drawing/2014/main" val="20005"/>
                    </a:ext>
                  </a:extLst>
                </a:gridCol>
                <a:gridCol w="542493">
                  <a:extLst>
                    <a:ext uri="{9D8B030D-6E8A-4147-A177-3AD203B41FA5}">
                      <a16:colId xmlns="" xmlns:a16="http://schemas.microsoft.com/office/drawing/2014/main" val="20006"/>
                    </a:ext>
                  </a:extLst>
                </a:gridCol>
                <a:gridCol w="544227">
                  <a:extLst>
                    <a:ext uri="{9D8B030D-6E8A-4147-A177-3AD203B41FA5}">
                      <a16:colId xmlns="" xmlns:a16="http://schemas.microsoft.com/office/drawing/2014/main" val="20007"/>
                    </a:ext>
                  </a:extLst>
                </a:gridCol>
                <a:gridCol w="542494">
                  <a:extLst>
                    <a:ext uri="{9D8B030D-6E8A-4147-A177-3AD203B41FA5}">
                      <a16:colId xmlns="" xmlns:a16="http://schemas.microsoft.com/office/drawing/2014/main" val="20008"/>
                    </a:ext>
                  </a:extLst>
                </a:gridCol>
                <a:gridCol w="544227">
                  <a:extLst>
                    <a:ext uri="{9D8B030D-6E8A-4147-A177-3AD203B41FA5}">
                      <a16:colId xmlns="" xmlns:a16="http://schemas.microsoft.com/office/drawing/2014/main" val="20009"/>
                    </a:ext>
                  </a:extLst>
                </a:gridCol>
                <a:gridCol w="544227">
                  <a:extLst>
                    <a:ext uri="{9D8B030D-6E8A-4147-A177-3AD203B41FA5}">
                      <a16:colId xmlns="" xmlns:a16="http://schemas.microsoft.com/office/drawing/2014/main" val="20010"/>
                    </a:ext>
                  </a:extLst>
                </a:gridCol>
                <a:gridCol w="540760">
                  <a:extLst>
                    <a:ext uri="{9D8B030D-6E8A-4147-A177-3AD203B41FA5}">
                      <a16:colId xmlns="" xmlns:a16="http://schemas.microsoft.com/office/drawing/2014/main" val="20011"/>
                    </a:ext>
                  </a:extLst>
                </a:gridCol>
                <a:gridCol w="617002">
                  <a:extLst>
                    <a:ext uri="{9D8B030D-6E8A-4147-A177-3AD203B41FA5}">
                      <a16:colId xmlns="" xmlns:a16="http://schemas.microsoft.com/office/drawing/2014/main" val="20012"/>
                    </a:ext>
                  </a:extLst>
                </a:gridCol>
              </a:tblGrid>
              <a:tr h="36512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計</a:t>
                      </a:r>
                      <a:endParaRPr kumimoji="0" 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畫</a:t>
                      </a:r>
                      <a:endParaRPr kumimoji="0" 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編</a:t>
                      </a:r>
                      <a:endParaRPr kumimoji="0" 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號</a:t>
                      </a:r>
                      <a:endParaRPr kumimoji="0" 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子計畫名稱</a:t>
                      </a:r>
                      <a:endParaRPr kumimoji="0" 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rPr>
                        <a:t>期程</a:t>
                      </a:r>
                      <a:endParaRPr kumimoji="0" 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zh-TW" altLang="en-US"/>
                    </a:p>
                  </a:txBody>
                  <a:tcPr/>
                </a:tc>
                <a:tc hMerge="1">
                  <a:txBody>
                    <a:bodyPr/>
                    <a:lstStyle/>
                    <a:p>
                      <a:endParaRPr lang="zh-TW" altLang="en-US"/>
                    </a:p>
                  </a:txBody>
                  <a:tcPr/>
                </a:tc>
                <a:tc gridSpan="8">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rPr>
                        <a:t>辦理項目</a:t>
                      </a:r>
                      <a:endParaRPr kumimoji="0" 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2003423">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六</a:t>
                      </a:r>
                      <a:endPar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學年度</a:t>
                      </a: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一</a:t>
                      </a:r>
                      <a:endParaRPr kumimoji="0" lang="en-US"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七</a:t>
                      </a:r>
                      <a:endPar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學</a:t>
                      </a:r>
                      <a:endParaRPr kumimoji="0" lang="en-US"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年</a:t>
                      </a:r>
                      <a:endParaRPr kumimoji="0" lang="en-US"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度</a:t>
                      </a: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八</a:t>
                      </a:r>
                      <a:endPar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學年度</a:t>
                      </a: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algn="ctr"/>
                      <a:r>
                        <a:rPr lang="en-US" altLang="zh-TW"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A1</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落</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實</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學</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校</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課</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程</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發</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展</a:t>
                      </a:r>
                      <a:endParaRPr kumimoji="0" lang="en-US" alt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algn="ctr"/>
                      <a:r>
                        <a:rPr lang="en-US" altLang="zh-TW"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A2</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推</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動</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創</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新</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多</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元</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教</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學</a:t>
                      </a:r>
                      <a:endParaRPr kumimoji="0" lang="en-US" alt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algn="ctr"/>
                      <a:r>
                        <a:rPr lang="en-US" altLang="zh-TW"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A3</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深</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化</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教</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師</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教</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學</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專</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業</a:t>
                      </a:r>
                      <a:endParaRPr kumimoji="0" lang="en-US" alt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algn="ctr"/>
                      <a:r>
                        <a:rPr lang="en-US" altLang="zh-TW"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B1</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導</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引</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適</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性</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就</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近</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入</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學</a:t>
                      </a:r>
                      <a:endParaRPr kumimoji="0" lang="en-US" alt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algn="ctr"/>
                      <a:r>
                        <a:rPr lang="en-US" altLang="zh-TW"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B2</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強</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化</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學</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校</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辦</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學</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體</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質</a:t>
                      </a:r>
                      <a:endParaRPr kumimoji="0" lang="en-US" alt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algn="ctr"/>
                      <a:r>
                        <a:rPr lang="en-US" altLang="zh-TW"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B3</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加</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強</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學</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生</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多</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元</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展</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能</a:t>
                      </a:r>
                      <a:endParaRPr kumimoji="0" lang="en-US" alt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algn="ctr"/>
                      <a:r>
                        <a:rPr lang="en-US" altLang="zh-TW"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B4</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形</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塑</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人</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文</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藝</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術</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素</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養</a:t>
                      </a:r>
                      <a:endParaRPr kumimoji="0" lang="en-US" alt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algn="ctr"/>
                      <a:r>
                        <a:rPr lang="en-US" altLang="zh-TW"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B5</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激</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發</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學</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校</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卓</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越</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創</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新</a:t>
                      </a:r>
                      <a:endParaRPr kumimoji="0" lang="en-US" alt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 xmlns:a16="http://schemas.microsoft.com/office/drawing/2014/main" val="10001"/>
                  </a:ext>
                </a:extLst>
              </a:tr>
              <a:tr h="490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106-1</a:t>
                      </a:r>
                      <a:endParaRPr kumimoji="0" lang="zh-TW"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發展課程學用增能計畫</a:t>
                      </a:r>
                      <a:endParaRPr kumimoji="0" 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smtClean="0">
                        <a:ln>
                          <a:noFill/>
                        </a:ln>
                        <a:solidFill>
                          <a:schemeClr val="tx1"/>
                        </a:solidFill>
                        <a:effectLst/>
                        <a:latin typeface="Calibri" pitchFamily="34" charset="0"/>
                        <a:ea typeface="新細明體" pitchFamily="18"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smtClean="0">
                        <a:ln>
                          <a:noFill/>
                        </a:ln>
                        <a:solidFill>
                          <a:schemeClr val="tx1"/>
                        </a:solidFill>
                        <a:effectLst/>
                        <a:latin typeface="Calibri" pitchFamily="34" charset="0"/>
                        <a:ea typeface="新細明體" pitchFamily="18"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extLst>
                  <a:ext uri="{0D108BD9-81ED-4DB2-BD59-A6C34878D82A}">
                    <a16:rowId xmlns="" xmlns:a16="http://schemas.microsoft.com/office/drawing/2014/main" val="10002"/>
                  </a:ext>
                </a:extLst>
              </a:tr>
              <a:tr h="490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106-2</a:t>
                      </a:r>
                      <a:endParaRPr kumimoji="0" lang="zh-TW"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教學創新點鐡成金計畫</a:t>
                      </a:r>
                      <a:endParaRPr kumimoji="0" 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490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106-3</a:t>
                      </a:r>
                      <a:endParaRPr kumimoji="0" lang="zh-TW"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教師專業精進超越計畫</a:t>
                      </a:r>
                      <a:endParaRPr kumimoji="0" 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extLst>
                  <a:ext uri="{0D108BD9-81ED-4DB2-BD59-A6C34878D82A}">
                    <a16:rowId xmlns="" xmlns:a16="http://schemas.microsoft.com/office/drawing/2014/main" val="10004"/>
                  </a:ext>
                </a:extLst>
              </a:tr>
              <a:tr h="490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106-4</a:t>
                      </a:r>
                      <a:endParaRPr kumimoji="0" lang="zh-TW"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就近入學璀璨星懸計畫</a:t>
                      </a:r>
                      <a:endParaRPr kumimoji="0" 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490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106-5</a:t>
                      </a:r>
                      <a:endParaRPr kumimoji="0" lang="zh-TW"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多元學習希望雲集計畫</a:t>
                      </a:r>
                      <a:endParaRPr kumimoji="0" 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TW" sz="14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extLst>
                  <a:ext uri="{0D108BD9-81ED-4DB2-BD59-A6C34878D82A}">
                    <a16:rowId xmlns="" xmlns:a16="http://schemas.microsoft.com/office/drawing/2014/main" val="10006"/>
                  </a:ext>
                </a:extLst>
              </a:tr>
              <a:tr h="490538">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106-6</a:t>
                      </a:r>
                      <a:endParaRPr kumimoji="0" lang="zh-TW"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藝風芳醇涵養人文計畫</a:t>
                      </a:r>
                      <a:endParaRPr kumimoji="0" lang="zh-TW" sz="1400" b="1" i="0" u="none" strike="noStrike" kern="1200"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kern="1200"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kern="1200"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kern="1200"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kern="1200"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kern="1200"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kern="1200"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7"/>
                  </a:ext>
                </a:extLst>
              </a:tr>
            </a:tbl>
          </a:graphicData>
        </a:graphic>
      </p:graphicFrame>
      <p:graphicFrame>
        <p:nvGraphicFramePr>
          <p:cNvPr id="4" name="資料庫圖表 3"/>
          <p:cNvGraphicFramePr/>
          <p:nvPr>
            <p:extLst>
              <p:ext uri="{D42A27DB-BD31-4B8C-83A1-F6EECF244321}">
                <p14:modId xmlns:p14="http://schemas.microsoft.com/office/powerpoint/2010/main" val="1272072122"/>
              </p:ext>
            </p:extLst>
          </p:nvPr>
        </p:nvGraphicFramePr>
        <p:xfrm>
          <a:off x="1043608" y="260648"/>
          <a:ext cx="7128792" cy="5760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07859177"/>
      </p:ext>
    </p:extLst>
  </p:cSld>
  <p:clrMapOvr>
    <a:masterClrMapping/>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b="1" dirty="0" smtClean="0">
                <a:solidFill>
                  <a:srgbClr val="2D2D8A">
                    <a:lumMod val="75000"/>
                  </a:srgbClr>
                </a:solidFill>
                <a:latin typeface="標楷體" pitchFamily="65" charset="-120"/>
                <a:ea typeface="標楷體" pitchFamily="65" charset="-120"/>
              </a:rPr>
              <a:t>106-1</a:t>
            </a:r>
            <a:r>
              <a:rPr lang="zh-TW" altLang="en-US" sz="4000" b="1" dirty="0" smtClean="0">
                <a:solidFill>
                  <a:srgbClr val="2D2D8A">
                    <a:lumMod val="75000"/>
                  </a:srgbClr>
                </a:solidFill>
                <a:latin typeface="標楷體" pitchFamily="65" charset="-120"/>
                <a:ea typeface="標楷體" pitchFamily="65" charset="-120"/>
              </a:rPr>
              <a:t> 發展課程學用增能計畫</a:t>
            </a:r>
            <a:endParaRPr lang="zh-TW" altLang="en-US" sz="4000" dirty="0"/>
          </a:p>
        </p:txBody>
      </p:sp>
      <p:sp>
        <p:nvSpPr>
          <p:cNvPr id="7" name="流程圖: 替代處理程序 6"/>
          <p:cNvSpPr/>
          <p:nvPr/>
        </p:nvSpPr>
        <p:spPr>
          <a:xfrm>
            <a:off x="539552" y="1124744"/>
            <a:ext cx="1512168"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kumimoji="0" lang="zh-TW" altLang="en-US" sz="2400" b="1"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計畫目標</a:t>
            </a:r>
            <a:endParaRPr kumimoji="0" lang="zh-TW" altLang="en-US" sz="2400" b="1"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8" name="Rectangle 3"/>
          <p:cNvSpPr txBox="1">
            <a:spLocks noChangeArrowheads="1"/>
          </p:cNvSpPr>
          <p:nvPr/>
        </p:nvSpPr>
        <p:spPr bwMode="auto">
          <a:xfrm>
            <a:off x="539552" y="1772816"/>
            <a:ext cx="3528392" cy="4392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spcBef>
                <a:spcPts val="0"/>
              </a:spcBef>
            </a:pPr>
            <a:r>
              <a:rPr lang="zh-TW" altLang="zh-TW" sz="2000" b="1" dirty="0">
                <a:solidFill>
                  <a:srgbClr val="0000FF"/>
                </a:solidFill>
                <a:latin typeface="標楷體" pitchFamily="65" charset="-120"/>
                <a:ea typeface="標楷體" pitchFamily="65" charset="-120"/>
                <a:cs typeface="Times New Roman"/>
              </a:rPr>
              <a:t>建立課程發展</a:t>
            </a:r>
            <a:r>
              <a:rPr lang="zh-TW" altLang="zh-TW" sz="2000" b="1" dirty="0" smtClean="0">
                <a:solidFill>
                  <a:srgbClr val="0000FF"/>
                </a:solidFill>
                <a:latin typeface="標楷體" pitchFamily="65" charset="-120"/>
                <a:ea typeface="標楷體" pitchFamily="65" charset="-120"/>
                <a:cs typeface="Times New Roman"/>
              </a:rPr>
              <a:t>機制</a:t>
            </a:r>
            <a:r>
              <a:rPr lang="zh-TW" altLang="en-US" sz="2000" b="1" dirty="0" smtClean="0">
                <a:solidFill>
                  <a:srgbClr val="0000FF"/>
                </a:solidFill>
                <a:latin typeface="標楷體" pitchFamily="65" charset="-120"/>
                <a:ea typeface="標楷體" pitchFamily="65" charset="-120"/>
                <a:cs typeface="Times New Roman"/>
              </a:rPr>
              <a:t>：</a:t>
            </a:r>
            <a:endParaRPr lang="en-US" altLang="zh-TW" sz="2000" b="1" dirty="0" smtClean="0">
              <a:solidFill>
                <a:srgbClr val="0000FF"/>
              </a:solidFill>
              <a:latin typeface="標楷體" pitchFamily="65" charset="-120"/>
              <a:ea typeface="標楷體" pitchFamily="65" charset="-120"/>
              <a:cs typeface="Times New Roman"/>
            </a:endParaRPr>
          </a:p>
          <a:p>
            <a:pPr marL="361950" indent="0">
              <a:spcBef>
                <a:spcPts val="0"/>
              </a:spcBef>
              <a:buNone/>
            </a:pPr>
            <a:r>
              <a:rPr lang="zh-TW" altLang="zh-TW" sz="2000" b="1" dirty="0">
                <a:solidFill>
                  <a:srgbClr val="000000"/>
                </a:solidFill>
                <a:latin typeface="標楷體" pitchFamily="65" charset="-120"/>
                <a:ea typeface="標楷體" pitchFamily="65" charset="-120"/>
                <a:cs typeface="Times New Roman"/>
              </a:rPr>
              <a:t>落實新課綱精神，配合校務發展計畫，健全課程發展機制</a:t>
            </a:r>
            <a:r>
              <a:rPr lang="zh-TW" altLang="zh-TW" sz="2000" b="1" dirty="0" smtClean="0">
                <a:solidFill>
                  <a:srgbClr val="000000"/>
                </a:solidFill>
                <a:latin typeface="標楷體" pitchFamily="65" charset="-120"/>
                <a:ea typeface="標楷體" pitchFamily="65" charset="-120"/>
                <a:cs typeface="Times New Roman"/>
              </a:rPr>
              <a:t>。</a:t>
            </a:r>
            <a:endParaRPr lang="en-US" altLang="zh-TW" sz="2000" b="1" kern="0" dirty="0" smtClean="0">
              <a:solidFill>
                <a:srgbClr val="0000FF"/>
              </a:solidFill>
              <a:latin typeface="標楷體" pitchFamily="65" charset="-120"/>
              <a:ea typeface="標楷體" pitchFamily="65" charset="-120"/>
            </a:endParaRPr>
          </a:p>
          <a:p>
            <a:pPr>
              <a:spcBef>
                <a:spcPts val="600"/>
              </a:spcBef>
            </a:pPr>
            <a:r>
              <a:rPr lang="zh-TW" altLang="zh-TW" sz="2000" b="1" dirty="0" smtClean="0">
                <a:solidFill>
                  <a:srgbClr val="0000FF"/>
                </a:solidFill>
                <a:latin typeface="標楷體" pitchFamily="65" charset="-120"/>
                <a:ea typeface="標楷體" pitchFamily="65" charset="-120"/>
                <a:cs typeface="Times New Roman"/>
              </a:rPr>
              <a:t>規劃校定特色課程</a:t>
            </a:r>
            <a:r>
              <a:rPr lang="zh-TW" altLang="en-US" sz="2000" b="1" dirty="0" smtClean="0">
                <a:solidFill>
                  <a:srgbClr val="0000FF"/>
                </a:solidFill>
                <a:latin typeface="標楷體" pitchFamily="65" charset="-120"/>
                <a:ea typeface="標楷體" pitchFamily="65" charset="-120"/>
                <a:cs typeface="Times New Roman"/>
              </a:rPr>
              <a:t>：</a:t>
            </a:r>
            <a:endParaRPr lang="en-US" altLang="zh-TW" sz="2000" b="1" dirty="0" smtClean="0">
              <a:solidFill>
                <a:srgbClr val="0000FF"/>
              </a:solidFill>
              <a:latin typeface="標楷體" pitchFamily="65" charset="-120"/>
              <a:ea typeface="標楷體" pitchFamily="65" charset="-120"/>
              <a:cs typeface="Times New Roman"/>
            </a:endParaRPr>
          </a:p>
          <a:p>
            <a:pPr marL="361950" indent="0">
              <a:spcBef>
                <a:spcPts val="0"/>
              </a:spcBef>
              <a:buNone/>
            </a:pPr>
            <a:r>
              <a:rPr lang="zh-HK" altLang="zh-TW" sz="2000" b="1" dirty="0">
                <a:solidFill>
                  <a:srgbClr val="000000"/>
                </a:solidFill>
                <a:latin typeface="標楷體" pitchFamily="65" charset="-120"/>
                <a:ea typeface="標楷體" pitchFamily="65" charset="-120"/>
                <a:cs typeface="Times New Roman"/>
              </a:rPr>
              <a:t>凝</a:t>
            </a:r>
            <a:r>
              <a:rPr lang="zh-TW" altLang="zh-TW" sz="2000" b="1" dirty="0">
                <a:solidFill>
                  <a:srgbClr val="000000"/>
                </a:solidFill>
                <a:latin typeface="標楷體" pitchFamily="65" charset="-120"/>
                <a:ea typeface="標楷體" pitchFamily="65" charset="-120"/>
                <a:cs typeface="Times New Roman"/>
              </a:rPr>
              <a:t>聚</a:t>
            </a:r>
            <a:r>
              <a:rPr lang="zh-HK" altLang="zh-TW" sz="2000" b="1" dirty="0">
                <a:solidFill>
                  <a:srgbClr val="000000"/>
                </a:solidFill>
                <a:latin typeface="標楷體" pitchFamily="65" charset="-120"/>
                <a:ea typeface="標楷體" pitchFamily="65" charset="-120"/>
                <a:cs typeface="Times New Roman"/>
              </a:rPr>
              <a:t>學校共識</a:t>
            </a:r>
            <a:r>
              <a:rPr lang="zh-TW" altLang="zh-TW" sz="2000" b="1" dirty="0">
                <a:solidFill>
                  <a:srgbClr val="000000"/>
                </a:solidFill>
                <a:latin typeface="標楷體" pitchFamily="65" charset="-120"/>
                <a:ea typeface="標楷體" pitchFamily="65" charset="-120"/>
                <a:cs typeface="Times New Roman"/>
              </a:rPr>
              <a:t>，</a:t>
            </a:r>
            <a:r>
              <a:rPr lang="zh-HK" altLang="zh-TW" sz="2000" b="1" dirty="0">
                <a:solidFill>
                  <a:srgbClr val="000000"/>
                </a:solidFill>
                <a:latin typeface="標楷體" pitchFamily="65" charset="-120"/>
                <a:ea typeface="標楷體" pitchFamily="65" charset="-120"/>
                <a:cs typeface="Times New Roman"/>
              </a:rPr>
              <a:t>發</a:t>
            </a:r>
            <a:r>
              <a:rPr lang="zh-TW" altLang="zh-TW" sz="2000" b="1" dirty="0">
                <a:solidFill>
                  <a:srgbClr val="000000"/>
                </a:solidFill>
                <a:latin typeface="標楷體" pitchFamily="65" charset="-120"/>
                <a:ea typeface="標楷體" pitchFamily="65" charset="-120"/>
                <a:cs typeface="Times New Roman"/>
              </a:rPr>
              <a:t>展</a:t>
            </a:r>
            <a:r>
              <a:rPr lang="zh-HK" altLang="zh-TW" sz="2000" b="1" dirty="0">
                <a:solidFill>
                  <a:srgbClr val="000000"/>
                </a:solidFill>
                <a:latin typeface="標楷體" pitchFamily="65" charset="-120"/>
                <a:ea typeface="標楷體" pitchFamily="65" charset="-120"/>
                <a:cs typeface="Times New Roman"/>
              </a:rPr>
              <a:t>學校願景，彙整學生圖像，</a:t>
            </a:r>
            <a:r>
              <a:rPr lang="zh-TW" altLang="zh-TW" sz="2000" b="1" dirty="0">
                <a:solidFill>
                  <a:srgbClr val="000000"/>
                </a:solidFill>
                <a:latin typeface="標楷體" pitchFamily="65" charset="-120"/>
                <a:ea typeface="標楷體" pitchFamily="65" charset="-120"/>
                <a:cs typeface="Times New Roman"/>
              </a:rPr>
              <a:t>規劃校定特色課程，</a:t>
            </a:r>
            <a:r>
              <a:rPr lang="zh-HK" altLang="zh-TW" sz="2000" b="1" dirty="0">
                <a:solidFill>
                  <a:srgbClr val="000000"/>
                </a:solidFill>
                <a:latin typeface="標楷體" pitchFamily="65" charset="-120"/>
                <a:ea typeface="標楷體" pitchFamily="65" charset="-120"/>
                <a:cs typeface="Times New Roman"/>
              </a:rPr>
              <a:t>建構學生學習地圖</a:t>
            </a:r>
            <a:r>
              <a:rPr lang="zh-TW" altLang="zh-TW" sz="2000" b="1" dirty="0">
                <a:solidFill>
                  <a:srgbClr val="000000"/>
                </a:solidFill>
                <a:latin typeface="標楷體" pitchFamily="65" charset="-120"/>
                <a:ea typeface="標楷體" pitchFamily="65" charset="-120"/>
                <a:cs typeface="Times New Roman"/>
              </a:rPr>
              <a:t>。</a:t>
            </a:r>
            <a:endParaRPr lang="en-US" altLang="zh-TW" sz="2000" b="1" dirty="0" smtClean="0">
              <a:solidFill>
                <a:srgbClr val="0000FF"/>
              </a:solidFill>
              <a:latin typeface="標楷體" pitchFamily="65" charset="-120"/>
              <a:ea typeface="標楷體" pitchFamily="65" charset="-120"/>
              <a:cs typeface="Times New Roman"/>
            </a:endParaRPr>
          </a:p>
          <a:p>
            <a:pPr>
              <a:spcBef>
                <a:spcPts val="600"/>
              </a:spcBef>
            </a:pPr>
            <a:r>
              <a:rPr lang="zh-HK" altLang="zh-TW" sz="2000" b="1" dirty="0" smtClean="0">
                <a:solidFill>
                  <a:srgbClr val="0000FF"/>
                </a:solidFill>
                <a:latin typeface="標楷體" pitchFamily="65" charset="-120"/>
                <a:ea typeface="標楷體" pitchFamily="65" charset="-120"/>
                <a:cs typeface="Times New Roman"/>
              </a:rPr>
              <a:t>落實</a:t>
            </a:r>
            <a:r>
              <a:rPr lang="zh-TW" altLang="zh-TW" sz="2000" b="1" dirty="0">
                <a:solidFill>
                  <a:srgbClr val="0000FF"/>
                </a:solidFill>
                <a:latin typeface="標楷體" pitchFamily="65" charset="-120"/>
                <a:ea typeface="標楷體" pitchFamily="65" charset="-120"/>
                <a:cs typeface="Times New Roman"/>
              </a:rPr>
              <a:t>特色課程</a:t>
            </a:r>
            <a:r>
              <a:rPr lang="zh-TW" altLang="zh-TW" sz="2000" b="1" dirty="0" smtClean="0">
                <a:solidFill>
                  <a:srgbClr val="0000FF"/>
                </a:solidFill>
                <a:latin typeface="標楷體" pitchFamily="65" charset="-120"/>
                <a:ea typeface="標楷體" pitchFamily="65" charset="-120"/>
                <a:cs typeface="Times New Roman"/>
              </a:rPr>
              <a:t>操作</a:t>
            </a:r>
            <a:r>
              <a:rPr lang="zh-TW" altLang="en-US" sz="2000" b="1" dirty="0" smtClean="0">
                <a:solidFill>
                  <a:srgbClr val="0000FF"/>
                </a:solidFill>
                <a:latin typeface="標楷體" pitchFamily="65" charset="-120"/>
                <a:ea typeface="標楷體" pitchFamily="65" charset="-120"/>
                <a:cs typeface="Times New Roman"/>
              </a:rPr>
              <a:t>：</a:t>
            </a:r>
            <a:endParaRPr lang="en-US" altLang="zh-TW" sz="2000" b="1" dirty="0" smtClean="0">
              <a:solidFill>
                <a:srgbClr val="0000FF"/>
              </a:solidFill>
              <a:latin typeface="標楷體" pitchFamily="65" charset="-120"/>
              <a:ea typeface="標楷體" pitchFamily="65" charset="-120"/>
              <a:cs typeface="Times New Roman"/>
            </a:endParaRPr>
          </a:p>
          <a:p>
            <a:pPr marL="361950" indent="0">
              <a:spcBef>
                <a:spcPts val="0"/>
              </a:spcBef>
              <a:buNone/>
            </a:pPr>
            <a:r>
              <a:rPr lang="zh-TW" altLang="zh-TW" sz="2000" b="1" dirty="0">
                <a:solidFill>
                  <a:srgbClr val="000000"/>
                </a:solidFill>
                <a:latin typeface="標楷體" pitchFamily="65" charset="-120"/>
                <a:ea typeface="標楷體" pitchFamily="65" charset="-120"/>
                <a:cs typeface="Times New Roman"/>
              </a:rPr>
              <a:t>規劃同科跨</a:t>
            </a:r>
            <a:r>
              <a:rPr lang="zh-TW" altLang="zh-TW" sz="2000" b="1" dirty="0" smtClean="0">
                <a:solidFill>
                  <a:srgbClr val="000000"/>
                </a:solidFill>
                <a:latin typeface="標楷體" pitchFamily="65" charset="-120"/>
                <a:ea typeface="標楷體" pitchFamily="65" charset="-120"/>
                <a:cs typeface="Times New Roman"/>
              </a:rPr>
              <a:t>班之多</a:t>
            </a:r>
            <a:r>
              <a:rPr lang="zh-TW" altLang="zh-TW" sz="2000" b="1" dirty="0">
                <a:solidFill>
                  <a:srgbClr val="000000"/>
                </a:solidFill>
                <a:latin typeface="標楷體" pitchFamily="65" charset="-120"/>
                <a:ea typeface="標楷體" pitchFamily="65" charset="-120"/>
                <a:cs typeface="Times New Roman"/>
              </a:rPr>
              <a:t>元選修運作模式。</a:t>
            </a:r>
            <a:endParaRPr lang="en-US" altLang="zh-TW" sz="2000" b="1" kern="0" dirty="0" smtClean="0">
              <a:solidFill>
                <a:srgbClr val="000000"/>
              </a:solidFill>
              <a:latin typeface="標楷體" pitchFamily="65" charset="-120"/>
              <a:ea typeface="標楷體" pitchFamily="65" charset="-120"/>
            </a:endParaRPr>
          </a:p>
        </p:txBody>
      </p:sp>
      <p:pic>
        <p:nvPicPr>
          <p:cNvPr id="2052" name="Picture 4" descr="C:\Users\academy\Desktop\106高職優質化計畫\學生圖像\學校願景與學生圖像\1061117花蓮高商學生圖像-新.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90" t="13453" r="10401" b="6551"/>
          <a:stretch/>
        </p:blipFill>
        <p:spPr bwMode="auto">
          <a:xfrm>
            <a:off x="4716016" y="3597676"/>
            <a:ext cx="2829910" cy="21598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cademy\Desktop\106高職優質化計畫\學生圖像\學校願景與學生圖像\1061117新學校願景-新.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084" t="10316" r="15032"/>
          <a:stretch/>
        </p:blipFill>
        <p:spPr bwMode="auto">
          <a:xfrm>
            <a:off x="5956417" y="1124744"/>
            <a:ext cx="2361000" cy="2340000"/>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5220071" y="3428399"/>
            <a:ext cx="3410923" cy="338554"/>
          </a:xfrm>
          <a:prstGeom prst="rect">
            <a:avLst/>
          </a:prstGeom>
        </p:spPr>
        <p:txBody>
          <a:bodyPr wrap="square">
            <a:spAutoFit/>
          </a:bodyPr>
          <a:lstStyle/>
          <a:p>
            <a:pPr>
              <a:lnSpc>
                <a:spcPct val="80000"/>
              </a:lnSpc>
              <a:spcBef>
                <a:spcPct val="20000"/>
              </a:spcBef>
              <a:defRPr/>
            </a:pPr>
            <a:r>
              <a:rPr lang="zh-TW" altLang="en-US" b="1" dirty="0" smtClean="0">
                <a:solidFill>
                  <a:srgbClr val="FF0000"/>
                </a:solidFill>
                <a:effectLst>
                  <a:outerShdw blurRad="38100" dist="38100" dir="2700000" algn="tl">
                    <a:srgbClr val="000000">
                      <a:alpha val="43137"/>
                    </a:srgbClr>
                  </a:outerShdw>
                </a:effectLst>
                <a:ea typeface="標楷體" pitchFamily="65" charset="-120"/>
              </a:rPr>
              <a:t>發展學校願景與學生圖像</a:t>
            </a:r>
            <a:endParaRPr lang="zh-TW" altLang="en-US" b="1" dirty="0">
              <a:solidFill>
                <a:srgbClr val="FF0000"/>
              </a:solidFill>
              <a:effectLst>
                <a:outerShdw blurRad="38100" dist="38100" dir="2700000" algn="tl">
                  <a:srgbClr val="000000">
                    <a:alpha val="43137"/>
                  </a:srgbClr>
                </a:outerShdw>
              </a:effectLst>
              <a:ea typeface="標楷體" pitchFamily="65" charset="-120"/>
            </a:endParaRPr>
          </a:p>
        </p:txBody>
      </p:sp>
      <p:sp>
        <p:nvSpPr>
          <p:cNvPr id="10" name="流程圖: 替代處理程序 9"/>
          <p:cNvSpPr/>
          <p:nvPr/>
        </p:nvSpPr>
        <p:spPr>
          <a:xfrm>
            <a:off x="4211960" y="1124744"/>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333810385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1000"/>
                                        <p:tgtEl>
                                          <p:spTgt spid="2052"/>
                                        </p:tgtEl>
                                      </p:cBhvr>
                                    </p:animEffect>
                                    <p:anim calcmode="lin" valueType="num">
                                      <p:cBhvr>
                                        <p:cTn id="14" dur="1000" fill="hold"/>
                                        <p:tgtEl>
                                          <p:spTgt spid="2052"/>
                                        </p:tgtEl>
                                        <p:attrNameLst>
                                          <p:attrName>ppt_x</p:attrName>
                                        </p:attrNameLst>
                                      </p:cBhvr>
                                      <p:tavLst>
                                        <p:tav tm="0">
                                          <p:val>
                                            <p:strVal val="#ppt_x"/>
                                          </p:val>
                                        </p:tav>
                                        <p:tav tm="100000">
                                          <p:val>
                                            <p:strVal val="#ppt_x"/>
                                          </p:val>
                                        </p:tav>
                                      </p:tavLst>
                                    </p:anim>
                                    <p:anim calcmode="lin" valueType="num">
                                      <p:cBhvr>
                                        <p:cTn id="15"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b="1" dirty="0" smtClean="0">
                <a:solidFill>
                  <a:srgbClr val="2D2D8A">
                    <a:lumMod val="75000"/>
                  </a:srgbClr>
                </a:solidFill>
                <a:latin typeface="標楷體" pitchFamily="65" charset="-120"/>
                <a:ea typeface="標楷體" pitchFamily="65" charset="-120"/>
              </a:rPr>
              <a:t>106-1</a:t>
            </a:r>
            <a:r>
              <a:rPr lang="zh-TW" altLang="en-US" sz="4000" b="1" dirty="0" smtClean="0">
                <a:solidFill>
                  <a:srgbClr val="2D2D8A">
                    <a:lumMod val="75000"/>
                  </a:srgbClr>
                </a:solidFill>
                <a:latin typeface="標楷體" pitchFamily="65" charset="-120"/>
                <a:ea typeface="標楷體" pitchFamily="65" charset="-120"/>
              </a:rPr>
              <a:t> 發展課程學用增能計畫</a:t>
            </a:r>
            <a:endParaRPr lang="zh-TW" altLang="en-US" sz="4000" dirty="0"/>
          </a:p>
        </p:txBody>
      </p:sp>
      <p:graphicFrame>
        <p:nvGraphicFramePr>
          <p:cNvPr id="5" name="資料庫圖表 4"/>
          <p:cNvGraphicFramePr/>
          <p:nvPr>
            <p:extLst>
              <p:ext uri="{D42A27DB-BD31-4B8C-83A1-F6EECF244321}">
                <p14:modId xmlns:p14="http://schemas.microsoft.com/office/powerpoint/2010/main" val="94723729"/>
              </p:ext>
            </p:extLst>
          </p:nvPr>
        </p:nvGraphicFramePr>
        <p:xfrm>
          <a:off x="46180" y="1340768"/>
          <a:ext cx="201622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圖片 8"/>
          <p:cNvPicPr>
            <a:picLocks noChangeAspect="1"/>
          </p:cNvPicPr>
          <p:nvPr/>
        </p:nvPicPr>
        <p:blipFill rotWithShape="1">
          <a:blip r:embed="rId7" cstate="print">
            <a:extLst>
              <a:ext uri="{28A0092B-C50C-407E-A947-70E740481C1C}">
                <a14:useLocalDpi xmlns:a14="http://schemas.microsoft.com/office/drawing/2010/main" val="0"/>
              </a:ext>
            </a:extLst>
          </a:blip>
          <a:srcRect l="13875" t="11882" r="13875" b="27059"/>
          <a:stretch/>
        </p:blipFill>
        <p:spPr>
          <a:xfrm>
            <a:off x="2051720" y="1124744"/>
            <a:ext cx="6912768" cy="5400600"/>
          </a:xfrm>
          <a:prstGeom prst="rect">
            <a:avLst/>
          </a:prstGeom>
        </p:spPr>
      </p:pic>
    </p:spTree>
    <p:extLst>
      <p:ext uri="{BB962C8B-B14F-4D97-AF65-F5344CB8AC3E}">
        <p14:creationId xmlns:p14="http://schemas.microsoft.com/office/powerpoint/2010/main" val="1232899609"/>
      </p:ext>
    </p:extLst>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b="1" dirty="0" smtClean="0">
                <a:solidFill>
                  <a:srgbClr val="2D2D8A">
                    <a:lumMod val="75000"/>
                  </a:srgbClr>
                </a:solidFill>
                <a:latin typeface="標楷體" pitchFamily="65" charset="-120"/>
                <a:ea typeface="標楷體" pitchFamily="65" charset="-120"/>
              </a:rPr>
              <a:t>106-1</a:t>
            </a:r>
            <a:r>
              <a:rPr lang="zh-TW" altLang="en-US" sz="4000" b="1" dirty="0" smtClean="0">
                <a:solidFill>
                  <a:srgbClr val="2D2D8A">
                    <a:lumMod val="75000"/>
                  </a:srgbClr>
                </a:solidFill>
                <a:latin typeface="標楷體" pitchFamily="65" charset="-120"/>
                <a:ea typeface="標楷體" pitchFamily="65" charset="-120"/>
              </a:rPr>
              <a:t> 發展課程學用增能計畫</a:t>
            </a:r>
            <a:endParaRPr lang="zh-TW" altLang="en-US" sz="4000" dirty="0"/>
          </a:p>
        </p:txBody>
      </p:sp>
      <p:pic>
        <p:nvPicPr>
          <p:cNvPr id="3" name="圖片 2"/>
          <p:cNvPicPr>
            <a:picLocks noChangeAspect="1"/>
          </p:cNvPicPr>
          <p:nvPr/>
        </p:nvPicPr>
        <p:blipFill rotWithShape="1">
          <a:blip r:embed="rId2" cstate="print">
            <a:extLst>
              <a:ext uri="{28A0092B-C50C-407E-A947-70E740481C1C}">
                <a14:useLocalDpi xmlns:a14="http://schemas.microsoft.com/office/drawing/2010/main" val="0"/>
              </a:ext>
            </a:extLst>
          </a:blip>
          <a:srcRect l="14051" t="16448" r="14052" b="18256"/>
          <a:stretch/>
        </p:blipFill>
        <p:spPr>
          <a:xfrm>
            <a:off x="2051720" y="1124744"/>
            <a:ext cx="6912768" cy="5400599"/>
          </a:xfrm>
          <a:prstGeom prst="rect">
            <a:avLst/>
          </a:prstGeom>
        </p:spPr>
      </p:pic>
      <p:graphicFrame>
        <p:nvGraphicFramePr>
          <p:cNvPr id="5" name="資料庫圖表 4"/>
          <p:cNvGraphicFramePr/>
          <p:nvPr>
            <p:extLst>
              <p:ext uri="{D42A27DB-BD31-4B8C-83A1-F6EECF244321}">
                <p14:modId xmlns:p14="http://schemas.microsoft.com/office/powerpoint/2010/main" val="2484263507"/>
              </p:ext>
            </p:extLst>
          </p:nvPr>
        </p:nvGraphicFramePr>
        <p:xfrm>
          <a:off x="35496" y="1340768"/>
          <a:ext cx="2016224"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7975526"/>
      </p:ext>
    </p:extLst>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b="1" dirty="0" smtClean="0">
                <a:solidFill>
                  <a:srgbClr val="2D2D8A">
                    <a:lumMod val="75000"/>
                  </a:srgbClr>
                </a:solidFill>
                <a:latin typeface="標楷體" pitchFamily="65" charset="-120"/>
                <a:ea typeface="標楷體" pitchFamily="65" charset="-120"/>
              </a:rPr>
              <a:t>106-1</a:t>
            </a:r>
            <a:r>
              <a:rPr lang="zh-TW" altLang="en-US" sz="4000" b="1" dirty="0" smtClean="0">
                <a:solidFill>
                  <a:srgbClr val="2D2D8A">
                    <a:lumMod val="75000"/>
                  </a:srgbClr>
                </a:solidFill>
                <a:latin typeface="標楷體" pitchFamily="65" charset="-120"/>
                <a:ea typeface="標楷體" pitchFamily="65" charset="-120"/>
              </a:rPr>
              <a:t> 發展課程學用增能計畫</a:t>
            </a:r>
            <a:endParaRPr lang="zh-TW" altLang="en-US" sz="4000" dirty="0"/>
          </a:p>
        </p:txBody>
      </p:sp>
      <p:graphicFrame>
        <p:nvGraphicFramePr>
          <p:cNvPr id="5" name="資料庫圖表 4"/>
          <p:cNvGraphicFramePr/>
          <p:nvPr>
            <p:extLst>
              <p:ext uri="{D42A27DB-BD31-4B8C-83A1-F6EECF244321}">
                <p14:modId xmlns:p14="http://schemas.microsoft.com/office/powerpoint/2010/main" val="533597888"/>
              </p:ext>
            </p:extLst>
          </p:nvPr>
        </p:nvGraphicFramePr>
        <p:xfrm>
          <a:off x="8371" y="1340768"/>
          <a:ext cx="201622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圖片 2"/>
          <p:cNvPicPr>
            <a:picLocks noChangeAspect="1"/>
          </p:cNvPicPr>
          <p:nvPr/>
        </p:nvPicPr>
        <p:blipFill rotWithShape="1">
          <a:blip r:embed="rId7" cstate="print">
            <a:extLst>
              <a:ext uri="{28A0092B-C50C-407E-A947-70E740481C1C}">
                <a14:useLocalDpi xmlns:a14="http://schemas.microsoft.com/office/drawing/2010/main" val="0"/>
              </a:ext>
            </a:extLst>
          </a:blip>
          <a:srcRect l="14051" t="11839" r="14052" b="21246"/>
          <a:stretch/>
        </p:blipFill>
        <p:spPr>
          <a:xfrm>
            <a:off x="2018816" y="1124744"/>
            <a:ext cx="6945672" cy="5400599"/>
          </a:xfrm>
          <a:prstGeom prst="rect">
            <a:avLst/>
          </a:prstGeom>
        </p:spPr>
      </p:pic>
    </p:spTree>
    <p:extLst>
      <p:ext uri="{BB962C8B-B14F-4D97-AF65-F5344CB8AC3E}">
        <p14:creationId xmlns:p14="http://schemas.microsoft.com/office/powerpoint/2010/main" val="2452895497"/>
      </p:ext>
    </p:extLst>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41438"/>
            <a:ext cx="46529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57338"/>
            <a:ext cx="361791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圖片 1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650" y="0"/>
            <a:ext cx="32385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圖片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45194">
            <a:off x="223838" y="1030288"/>
            <a:ext cx="1392237"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6"/>
          <p:cNvSpPr txBox="1"/>
          <p:nvPr/>
        </p:nvSpPr>
        <p:spPr>
          <a:xfrm>
            <a:off x="1115616" y="1988840"/>
            <a:ext cx="7561263" cy="3785652"/>
          </a:xfrm>
          <a:prstGeom prst="rect">
            <a:avLst/>
          </a:prstGeom>
          <a:noFill/>
        </p:spPr>
        <p:txBody>
          <a:bodyPr>
            <a:spAutoFit/>
          </a:bodyPr>
          <a:lstStyle/>
          <a:p>
            <a:pPr>
              <a:lnSpc>
                <a:spcPct val="150000"/>
              </a:lnSpc>
              <a:buClr>
                <a:srgbClr val="C00000"/>
              </a:buClr>
              <a:buSzPct val="105000"/>
              <a:buFont typeface="Wingdings" pitchFamily="2" charset="2"/>
              <a:buChar char="u"/>
              <a:defRPr/>
            </a:pPr>
            <a:r>
              <a:rPr lang="zh-TW" altLang="en-US" sz="3200" dirty="0">
                <a:ln w="12700">
                  <a:solidFill>
                    <a:srgbClr val="7030A0"/>
                  </a:solidFill>
                </a:ln>
                <a:solidFill>
                  <a:srgbClr val="7030A0"/>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rPr>
              <a:t> </a:t>
            </a:r>
            <a:r>
              <a:rPr lang="zh-TW" altLang="en-US" sz="3200" dirty="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rPr>
              <a:t>學校簡介</a:t>
            </a:r>
            <a:endParaRPr lang="en-US" altLang="zh-TW" sz="3200" dirty="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endParaRPr>
          </a:p>
          <a:p>
            <a:pPr>
              <a:lnSpc>
                <a:spcPct val="150000"/>
              </a:lnSpc>
              <a:buClr>
                <a:srgbClr val="C00000"/>
              </a:buClr>
              <a:buSzPct val="105000"/>
              <a:buFont typeface="Wingdings" pitchFamily="2" charset="2"/>
              <a:buChar char="u"/>
              <a:defRPr/>
            </a:pPr>
            <a:r>
              <a:rPr lang="zh-TW" altLang="en-US" sz="3200" dirty="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rPr>
              <a:t> 學校發展目標</a:t>
            </a:r>
            <a:endParaRPr lang="en-US" altLang="zh-TW" sz="3200" dirty="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endParaRPr>
          </a:p>
          <a:p>
            <a:pPr>
              <a:lnSpc>
                <a:spcPct val="150000"/>
              </a:lnSpc>
              <a:buClr>
                <a:srgbClr val="C00000"/>
              </a:buClr>
              <a:buSzPct val="105000"/>
              <a:buFont typeface="Wingdings" pitchFamily="2" charset="2"/>
              <a:buChar char="u"/>
              <a:defRPr/>
            </a:pPr>
            <a:r>
              <a:rPr kumimoji="0" lang="zh-TW" altLang="en-US" sz="3200" dirty="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rPr>
              <a:t> 自主管理</a:t>
            </a:r>
            <a:endParaRPr kumimoji="0" lang="en-US" altLang="zh-TW" sz="3200" dirty="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endParaRPr>
          </a:p>
          <a:p>
            <a:pPr>
              <a:lnSpc>
                <a:spcPct val="150000"/>
              </a:lnSpc>
              <a:buClr>
                <a:srgbClr val="C00000"/>
              </a:buClr>
              <a:buSzPct val="105000"/>
              <a:buFont typeface="Wingdings" pitchFamily="2" charset="2"/>
              <a:buChar char="u"/>
              <a:defRPr/>
            </a:pPr>
            <a:r>
              <a:rPr kumimoji="0" lang="en-US" altLang="zh-TW" sz="3200" dirty="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rPr>
              <a:t> </a:t>
            </a:r>
            <a:r>
              <a:rPr kumimoji="0" lang="en-US" altLang="zh-TW" sz="3200" dirty="0" smtClean="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rPr>
              <a:t>107</a:t>
            </a:r>
            <a:r>
              <a:rPr kumimoji="0" lang="zh-TW" altLang="en-US" sz="3200" dirty="0" smtClean="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rPr>
              <a:t>學年</a:t>
            </a:r>
            <a:r>
              <a:rPr kumimoji="0" lang="zh-TW" altLang="en-US" sz="3200" dirty="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rPr>
              <a:t>度</a:t>
            </a:r>
            <a:r>
              <a:rPr lang="zh-TW" altLang="en-US" sz="3200" dirty="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rPr>
              <a:t>各項子計畫辦理特色及績效</a:t>
            </a:r>
            <a:endParaRPr lang="en-US" altLang="zh-TW" sz="3200" dirty="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endParaRPr>
          </a:p>
          <a:p>
            <a:pPr>
              <a:lnSpc>
                <a:spcPct val="150000"/>
              </a:lnSpc>
              <a:buClr>
                <a:srgbClr val="C00000"/>
              </a:buClr>
              <a:buSzPct val="105000"/>
              <a:buFont typeface="Wingdings" pitchFamily="2" charset="2"/>
              <a:buChar char="u"/>
              <a:defRPr/>
            </a:pPr>
            <a:r>
              <a:rPr lang="zh-TW" altLang="en-US" sz="3200" dirty="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rPr>
              <a:t> 結語</a:t>
            </a:r>
          </a:p>
        </p:txBody>
      </p:sp>
      <p:sp>
        <p:nvSpPr>
          <p:cNvPr id="8" name="文字方塊 7"/>
          <p:cNvSpPr txBox="1"/>
          <p:nvPr/>
        </p:nvSpPr>
        <p:spPr>
          <a:xfrm>
            <a:off x="1258888" y="476250"/>
            <a:ext cx="2590800" cy="769938"/>
          </a:xfrm>
          <a:prstGeom prst="rect">
            <a:avLst/>
          </a:prstGeom>
          <a:noFill/>
        </p:spPr>
        <p:txBody>
          <a:bodyPr>
            <a:spAutoFit/>
          </a:bodyPr>
          <a:lstStyle/>
          <a:p>
            <a:pPr algn="ctr" eaLnBrk="0" hangingPunct="0">
              <a:defRPr/>
            </a:pPr>
            <a:r>
              <a:rPr lang="zh-TW" altLang="en-US" sz="4400" b="1" dirty="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rPr>
              <a:t>簡報大綱</a:t>
            </a:r>
          </a:p>
        </p:txBody>
      </p:sp>
    </p:spTree>
    <p:extLst>
      <p:ext uri="{BB962C8B-B14F-4D97-AF65-F5344CB8AC3E}">
        <p14:creationId xmlns:p14="http://schemas.microsoft.com/office/powerpoint/2010/main" val="2579254954"/>
      </p:ext>
    </p:extLst>
  </p:cSld>
  <p:clrMapOvr>
    <a:masterClrMapping/>
  </p:clrMapOvr>
  <p:transition>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b="1" dirty="0" smtClean="0">
                <a:solidFill>
                  <a:srgbClr val="2D2D8A">
                    <a:lumMod val="75000"/>
                  </a:srgbClr>
                </a:solidFill>
                <a:latin typeface="標楷體" pitchFamily="65" charset="-120"/>
                <a:ea typeface="標楷體" pitchFamily="65" charset="-120"/>
              </a:rPr>
              <a:t>106-1</a:t>
            </a:r>
            <a:r>
              <a:rPr lang="zh-TW" altLang="en-US" sz="4000" b="1" dirty="0" smtClean="0">
                <a:solidFill>
                  <a:srgbClr val="2D2D8A">
                    <a:lumMod val="75000"/>
                  </a:srgbClr>
                </a:solidFill>
                <a:latin typeface="標楷體" pitchFamily="65" charset="-120"/>
                <a:ea typeface="標楷體" pitchFamily="65" charset="-120"/>
              </a:rPr>
              <a:t> 發展課程學用增能計畫</a:t>
            </a:r>
            <a:endParaRPr lang="zh-TW" altLang="en-US" sz="4000" dirty="0"/>
          </a:p>
        </p:txBody>
      </p:sp>
      <p:graphicFrame>
        <p:nvGraphicFramePr>
          <p:cNvPr id="5" name="資料庫圖表 4"/>
          <p:cNvGraphicFramePr/>
          <p:nvPr>
            <p:extLst>
              <p:ext uri="{D42A27DB-BD31-4B8C-83A1-F6EECF244321}">
                <p14:modId xmlns:p14="http://schemas.microsoft.com/office/powerpoint/2010/main" val="923503634"/>
              </p:ext>
            </p:extLst>
          </p:nvPr>
        </p:nvGraphicFramePr>
        <p:xfrm>
          <a:off x="0" y="1412776"/>
          <a:ext cx="201622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圖片 3"/>
          <p:cNvPicPr>
            <a:picLocks noChangeAspect="1"/>
          </p:cNvPicPr>
          <p:nvPr/>
        </p:nvPicPr>
        <p:blipFill rotWithShape="1">
          <a:blip r:embed="rId7" cstate="print">
            <a:extLst>
              <a:ext uri="{28A0092B-C50C-407E-A947-70E740481C1C}">
                <a14:useLocalDpi xmlns:a14="http://schemas.microsoft.com/office/drawing/2010/main" val="0"/>
              </a:ext>
            </a:extLst>
          </a:blip>
          <a:srcRect l="13875" t="11838" r="14051" b="40187"/>
          <a:stretch/>
        </p:blipFill>
        <p:spPr>
          <a:xfrm>
            <a:off x="2051720" y="1124744"/>
            <a:ext cx="6912768" cy="5472608"/>
          </a:xfrm>
          <a:prstGeom prst="rect">
            <a:avLst/>
          </a:prstGeom>
        </p:spPr>
      </p:pic>
    </p:spTree>
    <p:extLst>
      <p:ext uri="{BB962C8B-B14F-4D97-AF65-F5344CB8AC3E}">
        <p14:creationId xmlns:p14="http://schemas.microsoft.com/office/powerpoint/2010/main" val="4112549658"/>
      </p:ext>
    </p:extLst>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b="1" dirty="0" smtClean="0">
                <a:solidFill>
                  <a:srgbClr val="2D2D8A">
                    <a:lumMod val="75000"/>
                  </a:srgbClr>
                </a:solidFill>
                <a:latin typeface="標楷體" pitchFamily="65" charset="-120"/>
                <a:ea typeface="標楷體" pitchFamily="65" charset="-120"/>
              </a:rPr>
              <a:t>106-1</a:t>
            </a:r>
            <a:r>
              <a:rPr lang="zh-TW" altLang="en-US" sz="4000" b="1" dirty="0" smtClean="0">
                <a:solidFill>
                  <a:srgbClr val="2D2D8A">
                    <a:lumMod val="75000"/>
                  </a:srgbClr>
                </a:solidFill>
                <a:latin typeface="標楷體" pitchFamily="65" charset="-120"/>
                <a:ea typeface="標楷體" pitchFamily="65" charset="-120"/>
              </a:rPr>
              <a:t> 發展課程學用增能計畫</a:t>
            </a:r>
            <a:endParaRPr lang="zh-TW" altLang="en-US" sz="4000" dirty="0"/>
          </a:p>
        </p:txBody>
      </p:sp>
      <p:pic>
        <p:nvPicPr>
          <p:cNvPr id="11" name="圖片 10"/>
          <p:cNvPicPr>
            <a:picLocks noChangeAspect="1"/>
          </p:cNvPicPr>
          <p:nvPr/>
        </p:nvPicPr>
        <p:blipFill rotWithShape="1">
          <a:blip r:embed="rId2" cstate="print">
            <a:extLst>
              <a:ext uri="{28A0092B-C50C-407E-A947-70E740481C1C}">
                <a14:useLocalDpi xmlns:a14="http://schemas.microsoft.com/office/drawing/2010/main" val="0"/>
              </a:ext>
            </a:extLst>
          </a:blip>
          <a:srcRect l="5594" t="8972" r="5418" b="7663"/>
          <a:stretch/>
        </p:blipFill>
        <p:spPr>
          <a:xfrm>
            <a:off x="1907704" y="1123674"/>
            <a:ext cx="7236296" cy="5717138"/>
          </a:xfrm>
          <a:prstGeom prst="rect">
            <a:avLst/>
          </a:prstGeom>
        </p:spPr>
      </p:pic>
      <p:graphicFrame>
        <p:nvGraphicFramePr>
          <p:cNvPr id="12" name="資料庫圖表 11"/>
          <p:cNvGraphicFramePr/>
          <p:nvPr>
            <p:extLst>
              <p:ext uri="{D42A27DB-BD31-4B8C-83A1-F6EECF244321}">
                <p14:modId xmlns:p14="http://schemas.microsoft.com/office/powerpoint/2010/main" val="3144103346"/>
              </p:ext>
            </p:extLst>
          </p:nvPr>
        </p:nvGraphicFramePr>
        <p:xfrm>
          <a:off x="35496" y="28357"/>
          <a:ext cx="172819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0915905"/>
      </p:ext>
    </p:extLst>
  </p:cSld>
  <p:clrMapOvr>
    <a:masterClrMapping/>
  </p:clrMapOvr>
  <p:transition>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b="1" dirty="0" smtClean="0">
                <a:solidFill>
                  <a:srgbClr val="2D2D8A">
                    <a:lumMod val="75000"/>
                  </a:srgbClr>
                </a:solidFill>
                <a:latin typeface="標楷體" pitchFamily="65" charset="-120"/>
                <a:ea typeface="標楷體" pitchFamily="65" charset="-120"/>
              </a:rPr>
              <a:t>106-1</a:t>
            </a:r>
            <a:r>
              <a:rPr lang="zh-TW" altLang="en-US" sz="4000" b="1" dirty="0" smtClean="0">
                <a:solidFill>
                  <a:srgbClr val="2D2D8A">
                    <a:lumMod val="75000"/>
                  </a:srgbClr>
                </a:solidFill>
                <a:latin typeface="標楷體" pitchFamily="65" charset="-120"/>
                <a:ea typeface="標楷體" pitchFamily="65" charset="-120"/>
              </a:rPr>
              <a:t> 發展課程學用增能計畫</a:t>
            </a:r>
            <a:endParaRPr lang="zh-TW" altLang="en-US" sz="4000" dirty="0"/>
          </a:p>
        </p:txBody>
      </p:sp>
      <p:graphicFrame>
        <p:nvGraphicFramePr>
          <p:cNvPr id="12" name="資料庫圖表 11"/>
          <p:cNvGraphicFramePr/>
          <p:nvPr>
            <p:extLst>
              <p:ext uri="{D42A27DB-BD31-4B8C-83A1-F6EECF244321}">
                <p14:modId xmlns:p14="http://schemas.microsoft.com/office/powerpoint/2010/main" val="2086322698"/>
              </p:ext>
            </p:extLst>
          </p:nvPr>
        </p:nvGraphicFramePr>
        <p:xfrm>
          <a:off x="35496" y="28357"/>
          <a:ext cx="172819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圖片 2"/>
          <p:cNvPicPr>
            <a:picLocks noChangeAspect="1"/>
          </p:cNvPicPr>
          <p:nvPr/>
        </p:nvPicPr>
        <p:blipFill rotWithShape="1">
          <a:blip r:embed="rId7" cstate="print">
            <a:extLst>
              <a:ext uri="{28A0092B-C50C-407E-A947-70E740481C1C}">
                <a14:useLocalDpi xmlns:a14="http://schemas.microsoft.com/office/drawing/2010/main" val="0"/>
              </a:ext>
            </a:extLst>
          </a:blip>
          <a:srcRect l="4016" t="7924" r="3841" b="5919"/>
          <a:stretch/>
        </p:blipFill>
        <p:spPr>
          <a:xfrm>
            <a:off x="1907704" y="1124744"/>
            <a:ext cx="7236296" cy="5733256"/>
          </a:xfrm>
          <a:prstGeom prst="rect">
            <a:avLst/>
          </a:prstGeom>
        </p:spPr>
      </p:pic>
    </p:spTree>
    <p:extLst>
      <p:ext uri="{BB962C8B-B14F-4D97-AF65-F5344CB8AC3E}">
        <p14:creationId xmlns:p14="http://schemas.microsoft.com/office/powerpoint/2010/main" val="3102488997"/>
      </p:ext>
    </p:extLst>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b="1" dirty="0" smtClean="0">
                <a:solidFill>
                  <a:srgbClr val="2D2D8A">
                    <a:lumMod val="75000"/>
                  </a:srgbClr>
                </a:solidFill>
                <a:latin typeface="標楷體" pitchFamily="65" charset="-120"/>
                <a:ea typeface="標楷體" pitchFamily="65" charset="-120"/>
              </a:rPr>
              <a:t>106-1</a:t>
            </a:r>
            <a:r>
              <a:rPr lang="zh-TW" altLang="en-US" sz="4000" b="1" dirty="0" smtClean="0">
                <a:solidFill>
                  <a:srgbClr val="2D2D8A">
                    <a:lumMod val="75000"/>
                  </a:srgbClr>
                </a:solidFill>
                <a:latin typeface="標楷體" pitchFamily="65" charset="-120"/>
                <a:ea typeface="標楷體" pitchFamily="65" charset="-120"/>
              </a:rPr>
              <a:t> 發展課程學用增能計畫</a:t>
            </a:r>
            <a:endParaRPr lang="zh-TW" altLang="en-US" sz="4000" dirty="0"/>
          </a:p>
        </p:txBody>
      </p:sp>
      <p:graphicFrame>
        <p:nvGraphicFramePr>
          <p:cNvPr id="12" name="資料庫圖表 11"/>
          <p:cNvGraphicFramePr/>
          <p:nvPr>
            <p:extLst>
              <p:ext uri="{D42A27DB-BD31-4B8C-83A1-F6EECF244321}">
                <p14:modId xmlns:p14="http://schemas.microsoft.com/office/powerpoint/2010/main" val="2282695735"/>
              </p:ext>
            </p:extLst>
          </p:nvPr>
        </p:nvGraphicFramePr>
        <p:xfrm>
          <a:off x="35496" y="28357"/>
          <a:ext cx="172819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圖片 3"/>
          <p:cNvPicPr>
            <a:picLocks noChangeAspect="1"/>
          </p:cNvPicPr>
          <p:nvPr/>
        </p:nvPicPr>
        <p:blipFill rotWithShape="1">
          <a:blip r:embed="rId7" cstate="print">
            <a:extLst>
              <a:ext uri="{28A0092B-C50C-407E-A947-70E740481C1C}">
                <a14:useLocalDpi xmlns:a14="http://schemas.microsoft.com/office/drawing/2010/main" val="0"/>
              </a:ext>
            </a:extLst>
          </a:blip>
          <a:srcRect l="4016" t="7726" r="4193" b="5545"/>
          <a:stretch/>
        </p:blipFill>
        <p:spPr>
          <a:xfrm>
            <a:off x="1907704" y="1124744"/>
            <a:ext cx="7236296" cy="5733256"/>
          </a:xfrm>
          <a:prstGeom prst="rect">
            <a:avLst/>
          </a:prstGeom>
        </p:spPr>
      </p:pic>
    </p:spTree>
    <p:extLst>
      <p:ext uri="{BB962C8B-B14F-4D97-AF65-F5344CB8AC3E}">
        <p14:creationId xmlns:p14="http://schemas.microsoft.com/office/powerpoint/2010/main" val="1190233005"/>
      </p:ext>
    </p:extLst>
  </p:cSld>
  <p:clrMapOvr>
    <a:masterClrMapping/>
  </p:clrMapOvr>
  <p:transition>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b="1" dirty="0" smtClean="0">
                <a:solidFill>
                  <a:srgbClr val="2D2D8A">
                    <a:lumMod val="75000"/>
                  </a:srgbClr>
                </a:solidFill>
                <a:latin typeface="標楷體" pitchFamily="65" charset="-120"/>
                <a:ea typeface="標楷體" pitchFamily="65" charset="-120"/>
              </a:rPr>
              <a:t>106-1</a:t>
            </a:r>
            <a:r>
              <a:rPr lang="zh-TW" altLang="en-US" sz="4000" b="1" dirty="0" smtClean="0">
                <a:solidFill>
                  <a:srgbClr val="2D2D8A">
                    <a:lumMod val="75000"/>
                  </a:srgbClr>
                </a:solidFill>
                <a:latin typeface="標楷體" pitchFamily="65" charset="-120"/>
                <a:ea typeface="標楷體" pitchFamily="65" charset="-120"/>
              </a:rPr>
              <a:t> 發展課程學用增能計畫</a:t>
            </a:r>
            <a:endParaRPr lang="zh-TW" altLang="en-US" sz="4000" dirty="0"/>
          </a:p>
        </p:txBody>
      </p:sp>
      <p:graphicFrame>
        <p:nvGraphicFramePr>
          <p:cNvPr id="12" name="資料庫圖表 11"/>
          <p:cNvGraphicFramePr/>
          <p:nvPr>
            <p:extLst>
              <p:ext uri="{D42A27DB-BD31-4B8C-83A1-F6EECF244321}">
                <p14:modId xmlns:p14="http://schemas.microsoft.com/office/powerpoint/2010/main" val="416131019"/>
              </p:ext>
            </p:extLst>
          </p:nvPr>
        </p:nvGraphicFramePr>
        <p:xfrm>
          <a:off x="35496" y="28357"/>
          <a:ext cx="172819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圖片 2"/>
          <p:cNvPicPr>
            <a:picLocks noChangeAspect="1"/>
          </p:cNvPicPr>
          <p:nvPr/>
        </p:nvPicPr>
        <p:blipFill rotWithShape="1">
          <a:blip r:embed="rId7" cstate="print">
            <a:extLst>
              <a:ext uri="{28A0092B-C50C-407E-A947-70E740481C1C}">
                <a14:useLocalDpi xmlns:a14="http://schemas.microsoft.com/office/drawing/2010/main" val="0"/>
              </a:ext>
            </a:extLst>
          </a:blip>
          <a:srcRect l="4713" t="8847" r="4889" b="7539"/>
          <a:stretch/>
        </p:blipFill>
        <p:spPr>
          <a:xfrm>
            <a:off x="1907704" y="1123771"/>
            <a:ext cx="7236296" cy="5734229"/>
          </a:xfrm>
          <a:prstGeom prst="rect">
            <a:avLst/>
          </a:prstGeom>
        </p:spPr>
      </p:pic>
    </p:spTree>
    <p:extLst>
      <p:ext uri="{BB962C8B-B14F-4D97-AF65-F5344CB8AC3E}">
        <p14:creationId xmlns:p14="http://schemas.microsoft.com/office/powerpoint/2010/main" val="1420955637"/>
      </p:ext>
    </p:extLst>
  </p:cSld>
  <p:clrMapOvr>
    <a:masterClrMapping/>
  </p:clrMapOvr>
  <p:transition>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b="1" dirty="0" smtClean="0">
                <a:solidFill>
                  <a:srgbClr val="2D2D8A">
                    <a:lumMod val="75000"/>
                  </a:srgbClr>
                </a:solidFill>
                <a:latin typeface="標楷體" pitchFamily="65" charset="-120"/>
                <a:ea typeface="標楷體" pitchFamily="65" charset="-120"/>
              </a:rPr>
              <a:t>106-1</a:t>
            </a:r>
            <a:r>
              <a:rPr lang="zh-TW" altLang="en-US" sz="4000" b="1" dirty="0" smtClean="0">
                <a:solidFill>
                  <a:srgbClr val="2D2D8A">
                    <a:lumMod val="75000"/>
                  </a:srgbClr>
                </a:solidFill>
                <a:latin typeface="標楷體" pitchFamily="65" charset="-120"/>
                <a:ea typeface="標楷體" pitchFamily="65" charset="-120"/>
              </a:rPr>
              <a:t> 發展課程學用增能計畫</a:t>
            </a:r>
            <a:endParaRPr lang="zh-TW" altLang="en-US" sz="4000" dirty="0"/>
          </a:p>
        </p:txBody>
      </p:sp>
      <p:pic>
        <p:nvPicPr>
          <p:cNvPr id="8" name="圖片 7"/>
          <p:cNvPicPr>
            <a:picLocks noChangeAspect="1"/>
          </p:cNvPicPr>
          <p:nvPr/>
        </p:nvPicPr>
        <p:blipFill rotWithShape="1">
          <a:blip r:embed="rId2" cstate="print">
            <a:extLst>
              <a:ext uri="{28A0092B-C50C-407E-A947-70E740481C1C}">
                <a14:useLocalDpi xmlns:a14="http://schemas.microsoft.com/office/drawing/2010/main" val="0"/>
              </a:ext>
            </a:extLst>
          </a:blip>
          <a:srcRect l="9470" t="11839" r="9822" b="10155"/>
          <a:stretch/>
        </p:blipFill>
        <p:spPr>
          <a:xfrm>
            <a:off x="2915816" y="1003645"/>
            <a:ext cx="5200881" cy="5854355"/>
          </a:xfrm>
          <a:prstGeom prst="rect">
            <a:avLst/>
          </a:prstGeom>
        </p:spPr>
      </p:pic>
      <p:graphicFrame>
        <p:nvGraphicFramePr>
          <p:cNvPr id="11" name="資料庫圖表 10"/>
          <p:cNvGraphicFramePr/>
          <p:nvPr>
            <p:extLst>
              <p:ext uri="{D42A27DB-BD31-4B8C-83A1-F6EECF244321}">
                <p14:modId xmlns:p14="http://schemas.microsoft.com/office/powerpoint/2010/main" val="1169340736"/>
              </p:ext>
            </p:extLst>
          </p:nvPr>
        </p:nvGraphicFramePr>
        <p:xfrm>
          <a:off x="395536" y="908720"/>
          <a:ext cx="2232248" cy="3150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1168230"/>
      </p:ext>
    </p:extLst>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b="1" dirty="0" smtClean="0">
                <a:solidFill>
                  <a:srgbClr val="2D2D8A">
                    <a:lumMod val="75000"/>
                  </a:srgbClr>
                </a:solidFill>
                <a:latin typeface="標楷體" pitchFamily="65" charset="-120"/>
                <a:ea typeface="標楷體" pitchFamily="65" charset="-120"/>
              </a:rPr>
              <a:t>106-1</a:t>
            </a:r>
            <a:r>
              <a:rPr lang="zh-TW" altLang="en-US" sz="4000" b="1" dirty="0" smtClean="0">
                <a:solidFill>
                  <a:srgbClr val="2D2D8A">
                    <a:lumMod val="75000"/>
                  </a:srgbClr>
                </a:solidFill>
                <a:latin typeface="標楷體" pitchFamily="65" charset="-120"/>
                <a:ea typeface="標楷體" pitchFamily="65" charset="-120"/>
              </a:rPr>
              <a:t> 發展課程學用增能計畫</a:t>
            </a:r>
            <a:endParaRPr lang="zh-TW" altLang="en-US" sz="4000" dirty="0"/>
          </a:p>
        </p:txBody>
      </p:sp>
      <p:sp>
        <p:nvSpPr>
          <p:cNvPr id="12" name="矩形 11"/>
          <p:cNvSpPr/>
          <p:nvPr/>
        </p:nvSpPr>
        <p:spPr>
          <a:xfrm>
            <a:off x="4891927" y="5204712"/>
            <a:ext cx="4165365" cy="683264"/>
          </a:xfrm>
          <a:prstGeom prst="rect">
            <a:avLst/>
          </a:prstGeom>
        </p:spPr>
        <p:txBody>
          <a:bodyPr wrap="square">
            <a:spAutoFit/>
          </a:bodyPr>
          <a:lstStyle/>
          <a:p>
            <a:pPr algn="ctr">
              <a:lnSpc>
                <a:spcPct val="80000"/>
              </a:lnSpc>
              <a:spcBef>
                <a:spcPct val="20000"/>
              </a:spcBef>
              <a:defRPr/>
            </a:pPr>
            <a:r>
              <a:rPr lang="zh-TW" altLang="en-US" sz="24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邀請產業代表、課程專家參加課程發展委員會</a:t>
            </a:r>
            <a:endParaRPr lang="zh-TW" altLang="en-US" sz="2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3" name="流程圖: 替代處理程序 12"/>
          <p:cNvSpPr/>
          <p:nvPr/>
        </p:nvSpPr>
        <p:spPr>
          <a:xfrm>
            <a:off x="827584" y="1198790"/>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68015">
            <a:off x="429972" y="1795754"/>
            <a:ext cx="4116399" cy="23160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68356">
            <a:off x="4430067" y="1702076"/>
            <a:ext cx="4449393" cy="25033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0824" y="2919485"/>
            <a:ext cx="4061633" cy="22852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4782076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b="1" dirty="0" smtClean="0">
                <a:solidFill>
                  <a:srgbClr val="2D2D8A">
                    <a:lumMod val="75000"/>
                  </a:srgbClr>
                </a:solidFill>
                <a:latin typeface="標楷體" pitchFamily="65" charset="-120"/>
                <a:ea typeface="標楷體" pitchFamily="65" charset="-120"/>
              </a:rPr>
              <a:t>106-1</a:t>
            </a:r>
            <a:r>
              <a:rPr lang="zh-TW" altLang="en-US" sz="4000" b="1" dirty="0" smtClean="0">
                <a:solidFill>
                  <a:srgbClr val="2D2D8A">
                    <a:lumMod val="75000"/>
                  </a:srgbClr>
                </a:solidFill>
                <a:latin typeface="標楷體" pitchFamily="65" charset="-120"/>
                <a:ea typeface="標楷體" pitchFamily="65" charset="-120"/>
              </a:rPr>
              <a:t> 發展課程學用增能計畫</a:t>
            </a:r>
            <a:endParaRPr lang="zh-TW" altLang="en-US" sz="4000" dirty="0"/>
          </a:p>
        </p:txBody>
      </p:sp>
      <p:sp>
        <p:nvSpPr>
          <p:cNvPr id="12" name="矩形 11"/>
          <p:cNvSpPr/>
          <p:nvPr/>
        </p:nvSpPr>
        <p:spPr>
          <a:xfrm>
            <a:off x="4788024" y="5403347"/>
            <a:ext cx="4236842" cy="387798"/>
          </a:xfrm>
          <a:prstGeom prst="rect">
            <a:avLst/>
          </a:prstGeom>
        </p:spPr>
        <p:txBody>
          <a:bodyPr wrap="square">
            <a:spAutoFit/>
          </a:bodyPr>
          <a:lstStyle/>
          <a:p>
            <a:pPr algn="ctr">
              <a:lnSpc>
                <a:spcPct val="80000"/>
              </a:lnSpc>
              <a:spcBef>
                <a:spcPct val="20000"/>
              </a:spcBef>
              <a:defRPr/>
            </a:pPr>
            <a:r>
              <a:rPr lang="zh-TW" altLang="zh-TW" sz="24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課綱</a:t>
            </a:r>
            <a:r>
              <a:rPr lang="zh-TW" altLang="en-US" sz="24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諮詢</a:t>
            </a:r>
            <a:r>
              <a:rPr lang="zh-TW" altLang="zh-TW" sz="24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輔導委員</a:t>
            </a:r>
            <a:r>
              <a:rPr lang="zh-TW" altLang="en-US" sz="24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蒞校</a:t>
            </a:r>
            <a:r>
              <a:rPr lang="zh-TW" altLang="zh-TW" sz="24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輔導</a:t>
            </a:r>
            <a:endParaRPr lang="zh-TW" altLang="en-US" sz="2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3" name="流程圖: 替代處理程序 12"/>
          <p:cNvSpPr/>
          <p:nvPr/>
        </p:nvSpPr>
        <p:spPr>
          <a:xfrm>
            <a:off x="827584" y="1198790"/>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74091">
            <a:off x="273129" y="1802322"/>
            <a:ext cx="4361715" cy="24534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61808">
            <a:off x="4562965" y="1806875"/>
            <a:ext cx="4345531" cy="24443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6208" y="3311979"/>
            <a:ext cx="3717988" cy="20913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4548379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bwMode="auto">
          <a:xfrm>
            <a:off x="35226" y="348049"/>
            <a:ext cx="9144000" cy="5953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mj-lt"/>
                <a:ea typeface="+mj-ea"/>
                <a:cs typeface="華康勘亭流"/>
              </a:defRPr>
            </a:lvl1pPr>
            <a:lvl2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2pPr>
            <a:lvl3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3pPr>
            <a:lvl4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4pPr>
            <a:lvl5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5pPr>
            <a:lvl6pPr marL="457200" algn="ctr" rtl="0" fontAlgn="base">
              <a:spcBef>
                <a:spcPct val="0"/>
              </a:spcBef>
              <a:spcAft>
                <a:spcPct val="0"/>
              </a:spcAft>
              <a:defRPr kumimoji="1" sz="4400">
                <a:solidFill>
                  <a:schemeClr val="bg1"/>
                </a:solidFill>
                <a:latin typeface="Arial" charset="0"/>
                <a:ea typeface="華康勘亭流" pitchFamily="65" charset="-120"/>
              </a:defRPr>
            </a:lvl6pPr>
            <a:lvl7pPr marL="914400" algn="ctr" rtl="0" fontAlgn="base">
              <a:spcBef>
                <a:spcPct val="0"/>
              </a:spcBef>
              <a:spcAft>
                <a:spcPct val="0"/>
              </a:spcAft>
              <a:defRPr kumimoji="1" sz="4400">
                <a:solidFill>
                  <a:schemeClr val="bg1"/>
                </a:solidFill>
                <a:latin typeface="Arial" charset="0"/>
                <a:ea typeface="華康勘亭流" pitchFamily="65" charset="-120"/>
              </a:defRPr>
            </a:lvl7pPr>
            <a:lvl8pPr marL="1371600" algn="ctr" rtl="0" fontAlgn="base">
              <a:spcBef>
                <a:spcPct val="0"/>
              </a:spcBef>
              <a:spcAft>
                <a:spcPct val="0"/>
              </a:spcAft>
              <a:defRPr kumimoji="1" sz="4400">
                <a:solidFill>
                  <a:schemeClr val="bg1"/>
                </a:solidFill>
                <a:latin typeface="Arial" charset="0"/>
                <a:ea typeface="華康勘亭流" pitchFamily="65" charset="-120"/>
              </a:defRPr>
            </a:lvl8pPr>
            <a:lvl9pPr marL="1828800" algn="ctr" rtl="0" fontAlgn="base">
              <a:spcBef>
                <a:spcPct val="0"/>
              </a:spcBef>
              <a:spcAft>
                <a:spcPct val="0"/>
              </a:spcAft>
              <a:defRPr kumimoji="1" sz="4400">
                <a:solidFill>
                  <a:schemeClr val="bg1"/>
                </a:solidFill>
                <a:latin typeface="Arial" charset="0"/>
                <a:ea typeface="華康勘亭流" pitchFamily="65" charset="-120"/>
              </a:defRPr>
            </a:lvl9pPr>
          </a:lstStyle>
          <a:p>
            <a:pPr>
              <a:defRPr/>
            </a:pPr>
            <a:r>
              <a:rPr lang="en-US" altLang="zh-TW" sz="4000" b="1" kern="0" smtClean="0">
                <a:solidFill>
                  <a:schemeClr val="accent6">
                    <a:lumMod val="75000"/>
                  </a:schemeClr>
                </a:solidFill>
                <a:latin typeface="標楷體" pitchFamily="65" charset="-120"/>
                <a:ea typeface="標楷體" pitchFamily="65" charset="-120"/>
              </a:rPr>
              <a:t>106-1</a:t>
            </a:r>
            <a:r>
              <a:rPr lang="zh-TW" altLang="en-US" sz="4000" b="1" kern="0" smtClean="0">
                <a:solidFill>
                  <a:schemeClr val="accent6">
                    <a:lumMod val="75000"/>
                  </a:schemeClr>
                </a:solidFill>
                <a:latin typeface="標楷體" pitchFamily="65" charset="-120"/>
                <a:ea typeface="標楷體" pitchFamily="65" charset="-120"/>
              </a:rPr>
              <a:t> 發展課程學用增能</a:t>
            </a:r>
            <a:r>
              <a:rPr lang="zh-TW" altLang="zh-TW" sz="4000" b="1" kern="0" smtClean="0">
                <a:solidFill>
                  <a:schemeClr val="accent6">
                    <a:lumMod val="75000"/>
                  </a:schemeClr>
                </a:solidFill>
                <a:latin typeface="標楷體" pitchFamily="65" charset="-120"/>
                <a:ea typeface="標楷體" pitchFamily="65" charset="-120"/>
              </a:rPr>
              <a:t>計畫</a:t>
            </a:r>
            <a:endParaRPr lang="zh-TW" altLang="en-US" sz="4000" b="1" kern="0" dirty="0">
              <a:solidFill>
                <a:schemeClr val="accent6">
                  <a:lumMod val="75000"/>
                </a:schemeClr>
              </a:solidFill>
              <a:latin typeface="標楷體" pitchFamily="65" charset="-120"/>
              <a:ea typeface="標楷體" pitchFamily="65" charset="-120"/>
            </a:endParaRPr>
          </a:p>
        </p:txBody>
      </p:sp>
      <p:sp>
        <p:nvSpPr>
          <p:cNvPr id="6" name="流程圖: 替代處理程序 5"/>
          <p:cNvSpPr/>
          <p:nvPr/>
        </p:nvSpPr>
        <p:spPr>
          <a:xfrm>
            <a:off x="441675" y="1124744"/>
            <a:ext cx="2070616" cy="510778"/>
          </a:xfrm>
          <a:prstGeom prst="flowChartAlternateProcess">
            <a:avLst/>
          </a:prstGeom>
          <a:ln/>
        </p:spPr>
        <p:style>
          <a:lnRef idx="1">
            <a:schemeClr val="accent1"/>
          </a:lnRef>
          <a:fillRef idx="3">
            <a:schemeClr val="accent1"/>
          </a:fillRef>
          <a:effectRef idx="2">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kumimoji="0" lang="zh-TW" altLang="en-US" sz="2400" b="1"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特色課程講座</a:t>
            </a:r>
            <a:endParaRPr kumimoji="0" lang="zh-TW" altLang="en-US" sz="2400" b="1"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p:txBody>
      </p:sp>
      <p:sp>
        <p:nvSpPr>
          <p:cNvPr id="12" name="矩形 11"/>
          <p:cNvSpPr/>
          <p:nvPr/>
        </p:nvSpPr>
        <p:spPr>
          <a:xfrm>
            <a:off x="6342878" y="1253046"/>
            <a:ext cx="2016224" cy="1200329"/>
          </a:xfrm>
          <a:prstGeom prst="rect">
            <a:avLst/>
          </a:prstGeom>
        </p:spPr>
        <p:txBody>
          <a:bodyPr wrap="square">
            <a:spAutoFit/>
          </a:bodyPr>
          <a:lstStyle/>
          <a:p>
            <a:pPr algn="ctr"/>
            <a:r>
              <a:rPr kumimoji="0" lang="zh-TW" altLang="en-US" sz="18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商經科研習</a:t>
            </a:r>
            <a:endParaRPr kumimoji="0" lang="en-US" altLang="zh-TW" sz="18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kumimoji="0" lang="zh-TW" altLang="en-US" sz="18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預計辦理</a:t>
            </a:r>
            <a:endParaRPr kumimoji="0" lang="en-US" altLang="zh-TW" sz="18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algn="ctr"/>
            <a:r>
              <a:rPr kumimoji="0" lang="zh-TW" altLang="en-US" sz="18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「桌遊分享這樣玩」創意商品設計課程</a:t>
            </a:r>
            <a:endParaRPr kumimoji="0" lang="zh-TW" altLang="en-US" sz="1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p:txBody>
      </p:sp>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l="13937" r="8078"/>
          <a:stretch/>
        </p:blipFill>
        <p:spPr>
          <a:xfrm rot="16200000">
            <a:off x="5563943" y="3140384"/>
            <a:ext cx="3616658" cy="260971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矩形 6"/>
          <p:cNvSpPr/>
          <p:nvPr/>
        </p:nvSpPr>
        <p:spPr>
          <a:xfrm>
            <a:off x="62203" y="2464977"/>
            <a:ext cx="3011092" cy="646331"/>
          </a:xfrm>
          <a:prstGeom prst="rect">
            <a:avLst/>
          </a:prstGeom>
        </p:spPr>
        <p:txBody>
          <a:bodyPr wrap="square">
            <a:spAutoFit/>
          </a:bodyPr>
          <a:lstStyle/>
          <a:p>
            <a:pPr algn="ctr">
              <a:lnSpc>
                <a:spcPct val="80000"/>
              </a:lnSpc>
              <a:spcBef>
                <a:spcPct val="20000"/>
              </a:spcBef>
              <a:defRPr/>
            </a:pPr>
            <a:r>
              <a:rPr kumimoji="0" lang="zh-TW" altLang="en-US"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應外科研習</a:t>
            </a:r>
            <a:endParaRPr kumimoji="0" lang="en-US" altLang="zh-TW"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a:p>
            <a:pPr algn="ctr">
              <a:lnSpc>
                <a:spcPct val="80000"/>
              </a:lnSpc>
              <a:spcBef>
                <a:spcPct val="20000"/>
              </a:spcBef>
              <a:defRPr/>
            </a:pPr>
            <a:r>
              <a:rPr kumimoji="0" lang="zh-TW" altLang="en-US"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商業英文書信寫作</a:t>
            </a:r>
            <a:endParaRPr kumimoji="0"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p:txBody>
      </p:sp>
      <p:pic>
        <p:nvPicPr>
          <p:cNvPr id="8" name="Picture 2" descr="D:\107優質化\107.1優質化科特色教師研習商業書信寫作\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1631619"/>
            <a:ext cx="3036106" cy="2277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2" descr="D:\107優質化\107.1優質化科特色教師研習商業書信寫作\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427143"/>
            <a:ext cx="2952329" cy="26661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7416689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par>
                          <p:cTn id="12" fill="hold">
                            <p:stCondLst>
                              <p:cond delay="2500"/>
                            </p:stCondLst>
                            <p:childTnLst>
                              <p:par>
                                <p:cTn id="13" presetID="6"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bwMode="auto">
          <a:xfrm>
            <a:off x="35226" y="348049"/>
            <a:ext cx="9144000" cy="5953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mj-lt"/>
                <a:ea typeface="+mj-ea"/>
                <a:cs typeface="華康勘亭流"/>
              </a:defRPr>
            </a:lvl1pPr>
            <a:lvl2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2pPr>
            <a:lvl3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3pPr>
            <a:lvl4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4pPr>
            <a:lvl5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5pPr>
            <a:lvl6pPr marL="457200" algn="ctr" rtl="0" fontAlgn="base">
              <a:spcBef>
                <a:spcPct val="0"/>
              </a:spcBef>
              <a:spcAft>
                <a:spcPct val="0"/>
              </a:spcAft>
              <a:defRPr kumimoji="1" sz="4400">
                <a:solidFill>
                  <a:schemeClr val="bg1"/>
                </a:solidFill>
                <a:latin typeface="Arial" charset="0"/>
                <a:ea typeface="華康勘亭流" pitchFamily="65" charset="-120"/>
              </a:defRPr>
            </a:lvl6pPr>
            <a:lvl7pPr marL="914400" algn="ctr" rtl="0" fontAlgn="base">
              <a:spcBef>
                <a:spcPct val="0"/>
              </a:spcBef>
              <a:spcAft>
                <a:spcPct val="0"/>
              </a:spcAft>
              <a:defRPr kumimoji="1" sz="4400">
                <a:solidFill>
                  <a:schemeClr val="bg1"/>
                </a:solidFill>
                <a:latin typeface="Arial" charset="0"/>
                <a:ea typeface="華康勘亭流" pitchFamily="65" charset="-120"/>
              </a:defRPr>
            </a:lvl7pPr>
            <a:lvl8pPr marL="1371600" algn="ctr" rtl="0" fontAlgn="base">
              <a:spcBef>
                <a:spcPct val="0"/>
              </a:spcBef>
              <a:spcAft>
                <a:spcPct val="0"/>
              </a:spcAft>
              <a:defRPr kumimoji="1" sz="4400">
                <a:solidFill>
                  <a:schemeClr val="bg1"/>
                </a:solidFill>
                <a:latin typeface="Arial" charset="0"/>
                <a:ea typeface="華康勘亭流" pitchFamily="65" charset="-120"/>
              </a:defRPr>
            </a:lvl8pPr>
            <a:lvl9pPr marL="1828800" algn="ctr" rtl="0" fontAlgn="base">
              <a:spcBef>
                <a:spcPct val="0"/>
              </a:spcBef>
              <a:spcAft>
                <a:spcPct val="0"/>
              </a:spcAft>
              <a:defRPr kumimoji="1" sz="4400">
                <a:solidFill>
                  <a:schemeClr val="bg1"/>
                </a:solidFill>
                <a:latin typeface="Arial" charset="0"/>
                <a:ea typeface="華康勘亭流" pitchFamily="65" charset="-120"/>
              </a:defRPr>
            </a:lvl9pPr>
          </a:lstStyle>
          <a:p>
            <a:pPr>
              <a:defRPr/>
            </a:pPr>
            <a:r>
              <a:rPr lang="en-US" altLang="zh-TW" sz="4000" b="1" kern="0" smtClean="0">
                <a:solidFill>
                  <a:schemeClr val="accent6">
                    <a:lumMod val="75000"/>
                  </a:schemeClr>
                </a:solidFill>
                <a:latin typeface="標楷體" pitchFamily="65" charset="-120"/>
                <a:ea typeface="標楷體" pitchFamily="65" charset="-120"/>
              </a:rPr>
              <a:t>106-1</a:t>
            </a:r>
            <a:r>
              <a:rPr lang="zh-TW" altLang="en-US" sz="4000" b="1" kern="0" smtClean="0">
                <a:solidFill>
                  <a:schemeClr val="accent6">
                    <a:lumMod val="75000"/>
                  </a:schemeClr>
                </a:solidFill>
                <a:latin typeface="標楷體" pitchFamily="65" charset="-120"/>
                <a:ea typeface="標楷體" pitchFamily="65" charset="-120"/>
              </a:rPr>
              <a:t> 發展課程學用增能</a:t>
            </a:r>
            <a:r>
              <a:rPr lang="zh-TW" altLang="zh-TW" sz="4000" b="1" kern="0" smtClean="0">
                <a:solidFill>
                  <a:schemeClr val="accent6">
                    <a:lumMod val="75000"/>
                  </a:schemeClr>
                </a:solidFill>
                <a:latin typeface="標楷體" pitchFamily="65" charset="-120"/>
                <a:ea typeface="標楷體" pitchFamily="65" charset="-120"/>
              </a:rPr>
              <a:t>計畫</a:t>
            </a:r>
            <a:endParaRPr lang="zh-TW" altLang="en-US" sz="4000" b="1" kern="0" dirty="0">
              <a:solidFill>
                <a:schemeClr val="accent6">
                  <a:lumMod val="75000"/>
                </a:schemeClr>
              </a:solidFill>
              <a:latin typeface="標楷體" pitchFamily="65" charset="-120"/>
              <a:ea typeface="標楷體" pitchFamily="65" charset="-120"/>
            </a:endParaRPr>
          </a:p>
        </p:txBody>
      </p:sp>
      <p:sp>
        <p:nvSpPr>
          <p:cNvPr id="6" name="流程圖: 替代處理程序 5"/>
          <p:cNvSpPr/>
          <p:nvPr/>
        </p:nvSpPr>
        <p:spPr>
          <a:xfrm>
            <a:off x="441675" y="1124744"/>
            <a:ext cx="2070616" cy="510778"/>
          </a:xfrm>
          <a:prstGeom prst="flowChartAlternateProcess">
            <a:avLst/>
          </a:prstGeom>
          <a:ln/>
        </p:spPr>
        <p:style>
          <a:lnRef idx="1">
            <a:schemeClr val="accent1"/>
          </a:lnRef>
          <a:fillRef idx="3">
            <a:schemeClr val="accent1"/>
          </a:fillRef>
          <a:effectRef idx="2">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kumimoji="0" lang="zh-TW" altLang="en-US" sz="2400" b="1"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特色課程講座</a:t>
            </a:r>
            <a:endParaRPr kumimoji="0" lang="zh-TW" altLang="en-US" sz="2400" b="1"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p:txBody>
      </p:sp>
      <p:pic>
        <p:nvPicPr>
          <p:cNvPr id="10" name="圖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727556">
            <a:off x="4585926" y="1509402"/>
            <a:ext cx="3273280" cy="18412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圖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2108">
            <a:off x="4656890" y="3876772"/>
            <a:ext cx="2954203" cy="20865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矩形 12"/>
          <p:cNvSpPr/>
          <p:nvPr/>
        </p:nvSpPr>
        <p:spPr>
          <a:xfrm>
            <a:off x="7380312" y="3567320"/>
            <a:ext cx="1656184" cy="590931"/>
          </a:xfrm>
          <a:prstGeom prst="rect">
            <a:avLst/>
          </a:prstGeom>
        </p:spPr>
        <p:txBody>
          <a:bodyPr wrap="square">
            <a:spAutoFit/>
          </a:bodyPr>
          <a:lstStyle/>
          <a:p>
            <a:pPr algn="ctr">
              <a:lnSpc>
                <a:spcPct val="80000"/>
              </a:lnSpc>
              <a:spcBef>
                <a:spcPct val="20000"/>
              </a:spcBef>
              <a:defRPr/>
            </a:pPr>
            <a:r>
              <a:rPr kumimoji="0" lang="zh-TW" altLang="en-US" sz="1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資處科研習</a:t>
            </a:r>
            <a:endParaRPr kumimoji="0" lang="en-US" altLang="zh-TW" sz="1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a:p>
            <a:pPr algn="ctr">
              <a:lnSpc>
                <a:spcPct val="80000"/>
              </a:lnSpc>
              <a:spcBef>
                <a:spcPct val="20000"/>
              </a:spcBef>
              <a:defRPr/>
            </a:pPr>
            <a:r>
              <a:rPr kumimoji="0" lang="zh-TW" altLang="en-US" sz="1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影片攝製研習</a:t>
            </a:r>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7" y="3123479"/>
            <a:ext cx="3847285" cy="24482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sp>
        <p:nvSpPr>
          <p:cNvPr id="15" name="矩形 14"/>
          <p:cNvSpPr/>
          <p:nvPr/>
        </p:nvSpPr>
        <p:spPr>
          <a:xfrm>
            <a:off x="626290" y="1956911"/>
            <a:ext cx="3426924" cy="812530"/>
          </a:xfrm>
          <a:prstGeom prst="rect">
            <a:avLst/>
          </a:prstGeom>
        </p:spPr>
        <p:txBody>
          <a:bodyPr wrap="square">
            <a:spAutoFit/>
          </a:bodyPr>
          <a:lstStyle/>
          <a:p>
            <a:pPr algn="ctr">
              <a:lnSpc>
                <a:spcPct val="80000"/>
              </a:lnSpc>
              <a:spcBef>
                <a:spcPct val="20000"/>
              </a:spcBef>
              <a:defRPr/>
            </a:pPr>
            <a:r>
              <a:rPr kumimoji="0" lang="zh-TW" altLang="en-US" sz="18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會計科研習</a:t>
            </a:r>
            <a:endParaRPr kumimoji="0" lang="en-US" altLang="zh-TW" sz="18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a:p>
            <a:pPr algn="ctr">
              <a:lnSpc>
                <a:spcPct val="80000"/>
              </a:lnSpc>
              <a:spcBef>
                <a:spcPct val="20000"/>
              </a:spcBef>
              <a:defRPr/>
            </a:pPr>
            <a:r>
              <a:rPr kumimoji="0" lang="zh-TW" altLang="en-US" sz="18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新課綱課程</a:t>
            </a:r>
            <a:r>
              <a:rPr kumimoji="0" lang="en-US" altLang="zh-TW" sz="18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
            </a:r>
            <a:br>
              <a:rPr kumimoji="0" lang="en-US" altLang="zh-TW" sz="18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br>
            <a:r>
              <a:rPr kumimoji="0" lang="en-US" altLang="zh-TW" sz="18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r>
              <a:rPr kumimoji="0" lang="zh-TW" altLang="en-US" sz="18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企業名人賞析課程教學與實作</a:t>
            </a:r>
            <a:endParaRPr kumimoji="0" lang="zh-TW" altLang="en-US" sz="1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p:txBody>
      </p:sp>
    </p:spTree>
    <p:extLst>
      <p:ext uri="{BB962C8B-B14F-4D97-AF65-F5344CB8AC3E}">
        <p14:creationId xmlns:p14="http://schemas.microsoft.com/office/powerpoint/2010/main" val="52590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2000"/>
                                        <p:tgtEl>
                                          <p:spTgt spid="10"/>
                                        </p:tgtEl>
                                      </p:cBhvr>
                                    </p:animEffect>
                                  </p:childTnLst>
                                </p:cTn>
                              </p:par>
                            </p:childTnLst>
                          </p:cTn>
                        </p:par>
                        <p:par>
                          <p:cTn id="14" fill="hold">
                            <p:stCondLst>
                              <p:cond delay="3000"/>
                            </p:stCondLst>
                            <p:childTnLst>
                              <p:par>
                                <p:cTn id="15" presetID="16" presetClass="entr" presetSubtype="21"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25563"/>
            <a:ext cx="46529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565400"/>
            <a:ext cx="36163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圖片 1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650" y="0"/>
            <a:ext cx="477838"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p:nvPr/>
        </p:nvSpPr>
        <p:spPr>
          <a:xfrm>
            <a:off x="1331913" y="1700213"/>
            <a:ext cx="2592387" cy="769937"/>
          </a:xfrm>
          <a:prstGeom prst="rect">
            <a:avLst/>
          </a:prstGeom>
          <a:noFill/>
        </p:spPr>
        <p:txBody>
          <a:bodyPr>
            <a:spAutoFit/>
          </a:bodyPr>
          <a:lstStyle/>
          <a:p>
            <a:pPr algn="ctr" eaLnBrk="0" hangingPunct="0">
              <a:defRPr/>
            </a:pPr>
            <a:r>
              <a:rPr lang="zh-TW" altLang="en-US" sz="4400" b="1" dirty="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rPr>
              <a:t>學校簡介</a:t>
            </a:r>
          </a:p>
        </p:txBody>
      </p:sp>
      <p:pic>
        <p:nvPicPr>
          <p:cNvPr id="5126" name="圖片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45194">
            <a:off x="366713" y="946150"/>
            <a:ext cx="1392237"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0163" y="4975225"/>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2875" y="4341813"/>
            <a:ext cx="7429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6188" y="3068638"/>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0451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b="1" dirty="0">
                <a:solidFill>
                  <a:srgbClr val="2D2D8A">
                    <a:lumMod val="75000"/>
                  </a:srgbClr>
                </a:solidFill>
                <a:latin typeface="標楷體" pitchFamily="65" charset="-120"/>
                <a:ea typeface="標楷體" pitchFamily="65" charset="-120"/>
              </a:rPr>
              <a:t>106-2</a:t>
            </a:r>
            <a:r>
              <a:rPr lang="zh-TW" altLang="en-US" sz="4000" b="1" dirty="0">
                <a:solidFill>
                  <a:srgbClr val="2D2D8A">
                    <a:lumMod val="75000"/>
                  </a:srgbClr>
                </a:solidFill>
                <a:latin typeface="標楷體" pitchFamily="65" charset="-120"/>
                <a:ea typeface="標楷體" pitchFamily="65" charset="-120"/>
              </a:rPr>
              <a:t> </a:t>
            </a:r>
            <a:r>
              <a:rPr lang="zh-TW" altLang="en-US" sz="4000" b="1" dirty="0" smtClean="0">
                <a:solidFill>
                  <a:srgbClr val="2D2D8A">
                    <a:lumMod val="75000"/>
                  </a:srgbClr>
                </a:solidFill>
                <a:latin typeface="標楷體" pitchFamily="65" charset="-120"/>
                <a:ea typeface="標楷體" pitchFamily="65" charset="-120"/>
              </a:rPr>
              <a:t>教學創新點鐵成金計畫</a:t>
            </a:r>
            <a:endParaRPr lang="zh-TW" altLang="en-US" sz="4000" dirty="0"/>
          </a:p>
        </p:txBody>
      </p:sp>
      <p:sp>
        <p:nvSpPr>
          <p:cNvPr id="3" name="文字版面配置區 2"/>
          <p:cNvSpPr>
            <a:spLocks noGrp="1"/>
          </p:cNvSpPr>
          <p:nvPr>
            <p:ph type="body" sz="half" idx="1"/>
          </p:nvPr>
        </p:nvSpPr>
        <p:spPr>
          <a:xfrm>
            <a:off x="323528" y="1700808"/>
            <a:ext cx="4752528" cy="42484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0"/>
              </a:spcBef>
            </a:pPr>
            <a:r>
              <a:rPr lang="zh-TW" altLang="en-US" sz="2400" b="1" kern="1200" dirty="0" smtClean="0">
                <a:solidFill>
                  <a:srgbClr val="0000FF"/>
                </a:solidFill>
                <a:latin typeface="標楷體" pitchFamily="65" charset="-120"/>
                <a:ea typeface="標楷體" pitchFamily="65" charset="-120"/>
                <a:cs typeface="Times New Roman"/>
              </a:rPr>
              <a:t>辦理</a:t>
            </a:r>
            <a:r>
              <a:rPr lang="zh-TW" altLang="en-US" sz="2400" b="1" kern="1200" dirty="0">
                <a:solidFill>
                  <a:srgbClr val="0000FF"/>
                </a:solidFill>
                <a:latin typeface="標楷體" pitchFamily="65" charset="-120"/>
                <a:ea typeface="標楷體" pitchFamily="65" charset="-120"/>
                <a:cs typeface="Times New Roman"/>
              </a:rPr>
              <a:t>教師專業</a:t>
            </a:r>
            <a:r>
              <a:rPr lang="zh-TW" altLang="en-US" sz="2400" b="1" kern="1200" dirty="0" smtClean="0">
                <a:solidFill>
                  <a:srgbClr val="0000FF"/>
                </a:solidFill>
                <a:latin typeface="標楷體" pitchFamily="65" charset="-120"/>
                <a:ea typeface="標楷體" pitchFamily="65" charset="-120"/>
                <a:cs typeface="Times New Roman"/>
              </a:rPr>
              <a:t>研習：</a:t>
            </a:r>
            <a:r>
              <a:rPr lang="en-US" altLang="zh-TW" sz="2400" b="1" kern="1200" dirty="0">
                <a:solidFill>
                  <a:srgbClr val="0000FF"/>
                </a:solidFill>
                <a:latin typeface="標楷體" pitchFamily="65" charset="-120"/>
                <a:ea typeface="標楷體" pitchFamily="65" charset="-120"/>
                <a:cs typeface="Times New Roman"/>
              </a:rPr>
              <a:t/>
            </a:r>
            <a:br>
              <a:rPr lang="en-US" altLang="zh-TW" sz="2400" b="1" kern="1200" dirty="0">
                <a:solidFill>
                  <a:srgbClr val="0000FF"/>
                </a:solidFill>
                <a:latin typeface="標楷體" pitchFamily="65" charset="-120"/>
                <a:ea typeface="標楷體" pitchFamily="65" charset="-120"/>
                <a:cs typeface="Times New Roman"/>
              </a:rPr>
            </a:br>
            <a:r>
              <a:rPr lang="zh-TW" altLang="zh-TW" sz="2400" b="1" dirty="0">
                <a:solidFill>
                  <a:srgbClr val="000000"/>
                </a:solidFill>
                <a:latin typeface="標楷體" panose="03000509000000000000" pitchFamily="65" charset="-120"/>
                <a:ea typeface="標楷體" panose="03000509000000000000" pitchFamily="65" charset="-120"/>
                <a:cs typeface="Times New Roman"/>
              </a:rPr>
              <a:t>深化教師專業知能，增進教師專業素養與教學</a:t>
            </a:r>
            <a:r>
              <a:rPr lang="zh-TW" altLang="zh-TW" sz="2400" b="1" dirty="0" smtClean="0">
                <a:solidFill>
                  <a:srgbClr val="000000"/>
                </a:solidFill>
                <a:latin typeface="標楷體" panose="03000509000000000000" pitchFamily="65" charset="-120"/>
                <a:ea typeface="標楷體" panose="03000509000000000000" pitchFamily="65" charset="-120"/>
                <a:cs typeface="Times New Roman"/>
              </a:rPr>
              <a:t>技巧</a:t>
            </a:r>
            <a:r>
              <a:rPr lang="zh-TW" altLang="en-US" sz="2400" b="1" dirty="0" smtClean="0">
                <a:solidFill>
                  <a:srgbClr val="000000"/>
                </a:solidFill>
                <a:latin typeface="標楷體" panose="03000509000000000000" pitchFamily="65" charset="-120"/>
                <a:ea typeface="標楷體" panose="03000509000000000000" pitchFamily="65" charset="-120"/>
                <a:cs typeface="Times New Roman"/>
              </a:rPr>
              <a:t>。</a:t>
            </a:r>
            <a:endParaRPr lang="en-US" altLang="zh-TW" sz="2400" b="1" kern="1200" dirty="0">
              <a:latin typeface="標楷體" pitchFamily="65" charset="-120"/>
              <a:ea typeface="標楷體" pitchFamily="65" charset="-120"/>
              <a:cs typeface="Times New Roman"/>
            </a:endParaRPr>
          </a:p>
          <a:p>
            <a:pPr>
              <a:spcBef>
                <a:spcPts val="600"/>
              </a:spcBef>
            </a:pPr>
            <a:r>
              <a:rPr lang="zh-TW" altLang="en-US" sz="2400" b="1" kern="1200" dirty="0" smtClean="0">
                <a:solidFill>
                  <a:srgbClr val="0000FF"/>
                </a:solidFill>
                <a:latin typeface="標楷體" pitchFamily="65" charset="-120"/>
                <a:ea typeface="標楷體" pitchFamily="65" charset="-120"/>
                <a:cs typeface="Times New Roman"/>
              </a:rPr>
              <a:t>建置多功能數位互動教室：</a:t>
            </a:r>
            <a:r>
              <a:rPr lang="en-US" altLang="zh-TW" sz="2400" b="1" kern="1200" dirty="0" smtClean="0">
                <a:solidFill>
                  <a:srgbClr val="0000FF"/>
                </a:solidFill>
                <a:latin typeface="標楷體" pitchFamily="65" charset="-120"/>
                <a:ea typeface="標楷體" pitchFamily="65" charset="-120"/>
                <a:cs typeface="Times New Roman"/>
              </a:rPr>
              <a:t/>
            </a:r>
            <a:br>
              <a:rPr lang="en-US" altLang="zh-TW" sz="2400" b="1" kern="1200" dirty="0" smtClean="0">
                <a:solidFill>
                  <a:srgbClr val="0000FF"/>
                </a:solidFill>
                <a:latin typeface="標楷體" pitchFamily="65" charset="-120"/>
                <a:ea typeface="標楷體" pitchFamily="65" charset="-120"/>
                <a:cs typeface="Times New Roman"/>
              </a:rPr>
            </a:br>
            <a:r>
              <a:rPr lang="zh-TW" altLang="en-US" sz="2400" b="1" dirty="0">
                <a:solidFill>
                  <a:srgbClr val="000000"/>
                </a:solidFill>
                <a:latin typeface="標楷體" panose="03000509000000000000" pitchFamily="65" charset="-120"/>
                <a:ea typeface="標楷體" panose="03000509000000000000" pitchFamily="65" charset="-120"/>
                <a:cs typeface="Times New Roman"/>
              </a:rPr>
              <a:t>針對新課綱之課程，增設多功能數位互動教室</a:t>
            </a:r>
            <a:r>
              <a:rPr lang="zh-TW" altLang="zh-TW" sz="2400" b="1" dirty="0">
                <a:solidFill>
                  <a:srgbClr val="000000"/>
                </a:solidFill>
                <a:latin typeface="標楷體" panose="03000509000000000000" pitchFamily="65" charset="-120"/>
                <a:ea typeface="標楷體" panose="03000509000000000000" pitchFamily="65" charset="-120"/>
                <a:cs typeface="Times New Roman"/>
              </a:rPr>
              <a:t>。</a:t>
            </a:r>
            <a:endParaRPr lang="en-US" altLang="zh-TW" sz="2400" b="1" dirty="0">
              <a:solidFill>
                <a:srgbClr val="000000"/>
              </a:solidFill>
              <a:latin typeface="標楷體" panose="03000509000000000000" pitchFamily="65" charset="-120"/>
              <a:ea typeface="標楷體" panose="03000509000000000000" pitchFamily="65" charset="-120"/>
              <a:cs typeface="Times New Roman"/>
            </a:endParaRPr>
          </a:p>
          <a:p>
            <a:pPr>
              <a:spcBef>
                <a:spcPts val="600"/>
              </a:spcBef>
            </a:pPr>
            <a:r>
              <a:rPr lang="zh-TW" altLang="en-US" sz="2400" b="1" kern="1200" dirty="0" smtClean="0">
                <a:solidFill>
                  <a:srgbClr val="0000FF"/>
                </a:solidFill>
                <a:latin typeface="標楷體" pitchFamily="65" charset="-120"/>
                <a:ea typeface="標楷體" pitchFamily="65" charset="-120"/>
                <a:cs typeface="Times New Roman"/>
              </a:rPr>
              <a:t>組成領域教師專業學習社群：</a:t>
            </a:r>
            <a:endParaRPr lang="en-US" altLang="zh-TW" sz="2400" b="1" kern="1200" dirty="0" smtClean="0">
              <a:solidFill>
                <a:srgbClr val="0000FF"/>
              </a:solidFill>
              <a:latin typeface="標楷體" pitchFamily="65" charset="-120"/>
              <a:ea typeface="標楷體" pitchFamily="65" charset="-120"/>
              <a:cs typeface="Times New Roman"/>
            </a:endParaRPr>
          </a:p>
          <a:p>
            <a:pPr marL="361950" indent="0">
              <a:spcBef>
                <a:spcPts val="0"/>
              </a:spcBef>
              <a:buNone/>
            </a:pPr>
            <a:r>
              <a:rPr lang="zh-TW" altLang="en-US" sz="2400" b="1" kern="1200" dirty="0" smtClean="0">
                <a:latin typeface="標楷體" pitchFamily="65" charset="-120"/>
                <a:ea typeface="標楷體" pitchFamily="65" charset="-120"/>
                <a:cs typeface="Times New Roman"/>
              </a:rPr>
              <a:t>研發本校特色課程，推動學習體驗與協助教學策略。</a:t>
            </a:r>
            <a:endParaRPr lang="zh-TW" altLang="en-US" sz="2400" b="1" kern="1200" dirty="0">
              <a:latin typeface="標楷體" pitchFamily="65" charset="-120"/>
              <a:ea typeface="標楷體" pitchFamily="65" charset="-120"/>
              <a:cs typeface="Times New Roman"/>
            </a:endParaRPr>
          </a:p>
        </p:txBody>
      </p:sp>
      <p:sp>
        <p:nvSpPr>
          <p:cNvPr id="5" name="流程圖: 替代處理程序 4"/>
          <p:cNvSpPr/>
          <p:nvPr/>
        </p:nvSpPr>
        <p:spPr>
          <a:xfrm>
            <a:off x="467544" y="1066451"/>
            <a:ext cx="1512168"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kumimoji="0" lang="zh-TW" altLang="en-US" sz="2400" b="1"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計畫目標</a:t>
            </a:r>
            <a:endParaRPr kumimoji="0" lang="zh-TW" altLang="en-US" sz="2400" b="1"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8" name="圖片 7" descr="E:\640\D\教學組107學年度\21. 高職優質化方案\1071001-由統測試題談高職國文教學的寫作\20181001國文科研習pic\國文領域研習_181003_0033.jpg"/>
          <p:cNvPicPr/>
          <p:nvPr/>
        </p:nvPicPr>
        <p:blipFill rotWithShape="1">
          <a:blip r:embed="rId2" cstate="print">
            <a:extLst>
              <a:ext uri="{28A0092B-C50C-407E-A947-70E740481C1C}">
                <a14:useLocalDpi xmlns:a14="http://schemas.microsoft.com/office/drawing/2010/main" val="0"/>
              </a:ext>
            </a:extLst>
          </a:blip>
          <a:srcRect/>
          <a:stretch/>
        </p:blipFill>
        <p:spPr bwMode="auto">
          <a:xfrm rot="852673">
            <a:off x="5311264" y="1366689"/>
            <a:ext cx="3400063" cy="205159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圖片 8" descr="E:\640\D\教學組107學年度\21. 高職優質化方案\1071001-由統測試題談高職國文教學的寫作\20181001國文科研習pic\國文領域研習_181003_000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00000">
            <a:off x="5218445" y="3848124"/>
            <a:ext cx="3514038" cy="209109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92008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b="1" dirty="0">
                <a:solidFill>
                  <a:srgbClr val="2D2D8A">
                    <a:lumMod val="75000"/>
                  </a:srgbClr>
                </a:solidFill>
                <a:latin typeface="標楷體" pitchFamily="65" charset="-120"/>
                <a:ea typeface="標楷體" pitchFamily="65" charset="-120"/>
              </a:rPr>
              <a:t>106-2</a:t>
            </a:r>
            <a:r>
              <a:rPr lang="zh-TW" altLang="en-US" b="1" dirty="0">
                <a:solidFill>
                  <a:srgbClr val="2D2D8A">
                    <a:lumMod val="75000"/>
                  </a:srgbClr>
                </a:solidFill>
                <a:latin typeface="標楷體" pitchFamily="65" charset="-120"/>
                <a:ea typeface="標楷體" pitchFamily="65" charset="-120"/>
              </a:rPr>
              <a:t> 教學創新點鐵成金計畫</a:t>
            </a:r>
            <a:endParaRPr lang="zh-TW" altLang="en-US" dirty="0"/>
          </a:p>
        </p:txBody>
      </p:sp>
      <p:sp>
        <p:nvSpPr>
          <p:cNvPr id="3" name="內容版面配置區 2"/>
          <p:cNvSpPr>
            <a:spLocks noGrp="1"/>
          </p:cNvSpPr>
          <p:nvPr>
            <p:ph idx="1"/>
          </p:nvPr>
        </p:nvSpPr>
        <p:spPr>
          <a:xfrm>
            <a:off x="7283" y="1645775"/>
            <a:ext cx="9144000" cy="790917"/>
          </a:xfrm>
        </p:spPr>
        <p:txBody>
          <a:bodyPr/>
          <a:lstStyle/>
          <a:p>
            <a:pPr marL="0" indent="0" algn="ctr">
              <a:buNone/>
            </a:pPr>
            <a:r>
              <a:rPr lang="zh-TW" altLang="zh-TW" sz="2200" b="1" kern="1200" dirty="0">
                <a:solidFill>
                  <a:srgbClr val="3333FF"/>
                </a:solidFill>
                <a:effectLst>
                  <a:outerShdw blurRad="38100" dist="38100" dir="2700000" algn="tl">
                    <a:srgbClr val="000000">
                      <a:alpha val="43137"/>
                    </a:srgbClr>
                  </a:outerShdw>
                </a:effectLst>
                <a:latin typeface="標楷體" pitchFamily="65" charset="-120"/>
                <a:ea typeface="標楷體" pitchFamily="65" charset="-120"/>
                <a:cs typeface="Times New Roman"/>
              </a:rPr>
              <a:t>國文專業精進</a:t>
            </a:r>
            <a:r>
              <a:rPr lang="zh-TW" altLang="zh-TW" sz="2200" b="1" kern="1200" dirty="0" smtClean="0">
                <a:solidFill>
                  <a:srgbClr val="3333FF"/>
                </a:solidFill>
                <a:effectLst>
                  <a:outerShdw blurRad="38100" dist="38100" dir="2700000" algn="tl">
                    <a:srgbClr val="000000">
                      <a:alpha val="43137"/>
                    </a:srgbClr>
                  </a:outerShdw>
                </a:effectLst>
                <a:latin typeface="標楷體" pitchFamily="65" charset="-120"/>
                <a:ea typeface="標楷體" pitchFamily="65" charset="-120"/>
                <a:cs typeface="Times New Roman"/>
              </a:rPr>
              <a:t>研習</a:t>
            </a:r>
            <a:r>
              <a:rPr lang="zh-TW" altLang="en-US" sz="2200" b="1" kern="1200" dirty="0" smtClean="0">
                <a:solidFill>
                  <a:srgbClr val="3333FF"/>
                </a:solidFill>
                <a:effectLst>
                  <a:outerShdw blurRad="38100" dist="38100" dir="2700000" algn="tl">
                    <a:srgbClr val="000000">
                      <a:alpha val="43137"/>
                    </a:srgbClr>
                  </a:outerShdw>
                </a:effectLst>
                <a:latin typeface="標楷體" pitchFamily="65" charset="-120"/>
                <a:ea typeface="標楷體" pitchFamily="65" charset="-120"/>
                <a:cs typeface="Times New Roman"/>
              </a:rPr>
              <a:t>－</a:t>
            </a:r>
            <a:endParaRPr lang="en-US" altLang="zh-TW" sz="2200" b="1" kern="1200" dirty="0" smtClean="0">
              <a:solidFill>
                <a:srgbClr val="3333FF"/>
              </a:solidFill>
              <a:effectLst>
                <a:outerShdw blurRad="38100" dist="38100" dir="2700000" algn="tl">
                  <a:srgbClr val="000000">
                    <a:alpha val="43137"/>
                  </a:srgbClr>
                </a:outerShdw>
              </a:effectLst>
              <a:latin typeface="標楷體" pitchFamily="65" charset="-120"/>
              <a:ea typeface="標楷體" pitchFamily="65" charset="-120"/>
              <a:cs typeface="Times New Roman"/>
            </a:endParaRPr>
          </a:p>
          <a:p>
            <a:pPr marL="0" indent="0" algn="ctr">
              <a:buNone/>
            </a:pPr>
            <a:r>
              <a:rPr lang="zh-TW" altLang="zh-TW" sz="2200" b="1" kern="1200" dirty="0" smtClean="0">
                <a:solidFill>
                  <a:srgbClr val="3333FF"/>
                </a:solidFill>
                <a:effectLst>
                  <a:outerShdw blurRad="38100" dist="38100" dir="2700000" algn="tl">
                    <a:srgbClr val="000000">
                      <a:alpha val="43137"/>
                    </a:srgbClr>
                  </a:outerShdw>
                </a:effectLst>
                <a:latin typeface="標楷體" pitchFamily="65" charset="-120"/>
                <a:ea typeface="標楷體" pitchFamily="65" charset="-120"/>
                <a:cs typeface="Times New Roman"/>
              </a:rPr>
              <a:t>〈</a:t>
            </a:r>
            <a:r>
              <a:rPr lang="zh-TW" altLang="zh-TW" sz="2200" b="1" kern="1200" dirty="0">
                <a:solidFill>
                  <a:srgbClr val="3333FF"/>
                </a:solidFill>
                <a:effectLst>
                  <a:outerShdw blurRad="38100" dist="38100" dir="2700000" algn="tl">
                    <a:srgbClr val="000000">
                      <a:alpha val="43137"/>
                    </a:srgbClr>
                  </a:outerShdw>
                </a:effectLst>
                <a:latin typeface="標楷體" pitchFamily="65" charset="-120"/>
                <a:ea typeface="標楷體" pitchFamily="65" charset="-120"/>
                <a:cs typeface="Times New Roman"/>
              </a:rPr>
              <a:t>由統測試題談高職國文教學的寫作〉</a:t>
            </a:r>
            <a:endParaRPr lang="zh-TW" altLang="en-US" sz="2200" b="1" kern="1200" dirty="0">
              <a:solidFill>
                <a:srgbClr val="3333FF"/>
              </a:solidFill>
              <a:effectLst>
                <a:outerShdw blurRad="38100" dist="38100" dir="2700000" algn="tl">
                  <a:srgbClr val="000000">
                    <a:alpha val="43137"/>
                  </a:srgbClr>
                </a:outerShdw>
              </a:effectLst>
              <a:latin typeface="標楷體" pitchFamily="65" charset="-120"/>
              <a:ea typeface="標楷體" pitchFamily="65" charset="-120"/>
              <a:cs typeface="Times New Roman"/>
            </a:endParaRPr>
          </a:p>
        </p:txBody>
      </p:sp>
      <p:sp>
        <p:nvSpPr>
          <p:cNvPr id="4" name="矩形 3"/>
          <p:cNvSpPr/>
          <p:nvPr/>
        </p:nvSpPr>
        <p:spPr>
          <a:xfrm>
            <a:off x="1062919" y="5229200"/>
            <a:ext cx="3576397" cy="400110"/>
          </a:xfrm>
          <a:prstGeom prst="rect">
            <a:avLst/>
          </a:prstGeom>
        </p:spPr>
        <p:txBody>
          <a:bodyPr wrap="square">
            <a:spAutoFit/>
          </a:bodyPr>
          <a:lstStyle/>
          <a:p>
            <a:pPr algn="ctr"/>
            <a:r>
              <a:rPr lang="zh-TW" altLang="en-US"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蕭旭府教授寫作題型說明</a:t>
            </a:r>
          </a:p>
        </p:txBody>
      </p:sp>
      <p:sp>
        <p:nvSpPr>
          <p:cNvPr id="7" name="矩形 6"/>
          <p:cNvSpPr/>
          <p:nvPr/>
        </p:nvSpPr>
        <p:spPr>
          <a:xfrm>
            <a:off x="5378708" y="5229200"/>
            <a:ext cx="3669060" cy="400110"/>
          </a:xfrm>
          <a:prstGeom prst="rect">
            <a:avLst/>
          </a:prstGeom>
        </p:spPr>
        <p:txBody>
          <a:bodyPr wrap="square">
            <a:spAutoFit/>
          </a:bodyPr>
          <a:lstStyle/>
          <a:p>
            <a:pPr algn="ctr"/>
            <a:r>
              <a:rPr lang="zh-TW" altLang="en-US"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評委的評閱角度</a:t>
            </a:r>
          </a:p>
        </p:txBody>
      </p:sp>
      <p:sp>
        <p:nvSpPr>
          <p:cNvPr id="8" name="流程圖: 替代處理程序 7"/>
          <p:cNvSpPr/>
          <p:nvPr/>
        </p:nvSpPr>
        <p:spPr>
          <a:xfrm>
            <a:off x="519622" y="1134998"/>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pic>
        <p:nvPicPr>
          <p:cNvPr id="10" name="圖片 9" descr="E:\640\D\教學組107學年度\21. 高職優質化方案\1071001-由統測試題談高職國文教學的寫作\20181001國文科研習pic\國文領域研習_181003_0035.jpg"/>
          <p:cNvPicPr/>
          <p:nvPr/>
        </p:nvPicPr>
        <p:blipFill rotWithShape="1">
          <a:blip r:embed="rId2" cstate="print">
            <a:extLst>
              <a:ext uri="{28A0092B-C50C-407E-A947-70E740481C1C}">
                <a14:useLocalDpi xmlns:a14="http://schemas.microsoft.com/office/drawing/2010/main" val="0"/>
              </a:ext>
            </a:extLst>
          </a:blip>
          <a:srcRect l="9952" t="21810" r="9913"/>
          <a:stretch/>
        </p:blipFill>
        <p:spPr bwMode="auto">
          <a:xfrm>
            <a:off x="5672279" y="2674467"/>
            <a:ext cx="3081919" cy="2527590"/>
          </a:xfrm>
          <a:prstGeom prst="rect">
            <a:avLst/>
          </a:prstGeom>
          <a:ln>
            <a:noFill/>
          </a:ln>
          <a:effectLst>
            <a:outerShdw blurRad="190500" algn="tl" rotWithShape="0">
              <a:srgbClr val="000000">
                <a:alpha val="70000"/>
              </a:srgbClr>
            </a:outerShdw>
          </a:effectLst>
        </p:spPr>
      </p:pic>
      <p:pic>
        <p:nvPicPr>
          <p:cNvPr id="11" name="圖片 10" descr="E:\640\D\教學組107學年度\21. 高職優質化方案\1071001-由統測試題談高職國文教學的寫作\20181001國文科研習pic\國文領域研習_181003_002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674467"/>
            <a:ext cx="5055180" cy="252759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038164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b="1" dirty="0" smtClean="0">
                <a:solidFill>
                  <a:srgbClr val="2D2D8A">
                    <a:lumMod val="75000"/>
                  </a:srgbClr>
                </a:solidFill>
                <a:latin typeface="標楷體" pitchFamily="65" charset="-120"/>
                <a:ea typeface="標楷體" pitchFamily="65" charset="-120"/>
              </a:rPr>
              <a:t>106-3</a:t>
            </a:r>
            <a:r>
              <a:rPr lang="zh-TW" altLang="en-US" b="1" dirty="0" smtClean="0">
                <a:solidFill>
                  <a:srgbClr val="2D2D8A">
                    <a:lumMod val="75000"/>
                  </a:srgbClr>
                </a:solidFill>
                <a:latin typeface="標楷體" pitchFamily="65" charset="-120"/>
                <a:ea typeface="標楷體" pitchFamily="65" charset="-120"/>
              </a:rPr>
              <a:t> 教師專業精進超越計畫</a:t>
            </a:r>
            <a:endParaRPr lang="zh-TW" altLang="en-US" dirty="0"/>
          </a:p>
        </p:txBody>
      </p:sp>
      <p:sp>
        <p:nvSpPr>
          <p:cNvPr id="3" name="內容版面配置區 2"/>
          <p:cNvSpPr>
            <a:spLocks noGrp="1"/>
          </p:cNvSpPr>
          <p:nvPr>
            <p:ph idx="1"/>
          </p:nvPr>
        </p:nvSpPr>
        <p:spPr>
          <a:xfrm>
            <a:off x="0" y="1700809"/>
            <a:ext cx="9144000" cy="576064"/>
          </a:xfrm>
        </p:spPr>
        <p:txBody>
          <a:bodyPr/>
          <a:lstStyle/>
          <a:p>
            <a:pPr marL="0" indent="0" algn="ctr">
              <a:buNone/>
            </a:pPr>
            <a:r>
              <a:rPr lang="zh-TW" altLang="en-US" sz="2200" b="1" kern="1200" dirty="0" smtClean="0">
                <a:solidFill>
                  <a:srgbClr val="3333FF"/>
                </a:solidFill>
                <a:effectLst>
                  <a:outerShdw blurRad="38100" dist="38100" dir="2700000" algn="tl">
                    <a:srgbClr val="000000">
                      <a:alpha val="43137"/>
                    </a:srgbClr>
                  </a:outerShdw>
                </a:effectLst>
                <a:latin typeface="標楷體" pitchFamily="65" charset="-120"/>
                <a:ea typeface="標楷體" pitchFamily="65" charset="-120"/>
                <a:cs typeface="Times New Roman"/>
              </a:rPr>
              <a:t>教師專業社群－數位化教學檔案研習</a:t>
            </a:r>
            <a:endParaRPr lang="zh-TW" altLang="en-US" sz="2200" b="1" kern="1200" dirty="0">
              <a:solidFill>
                <a:srgbClr val="3333FF"/>
              </a:solidFill>
              <a:effectLst>
                <a:outerShdw blurRad="38100" dist="38100" dir="2700000" algn="tl">
                  <a:srgbClr val="000000">
                    <a:alpha val="43137"/>
                  </a:srgbClr>
                </a:outerShdw>
              </a:effectLst>
              <a:latin typeface="標楷體" pitchFamily="65" charset="-120"/>
              <a:ea typeface="標楷體" pitchFamily="65" charset="-120"/>
              <a:cs typeface="Times New Roman"/>
            </a:endParaRPr>
          </a:p>
        </p:txBody>
      </p:sp>
      <p:sp>
        <p:nvSpPr>
          <p:cNvPr id="4" name="矩形 3"/>
          <p:cNvSpPr/>
          <p:nvPr/>
        </p:nvSpPr>
        <p:spPr>
          <a:xfrm>
            <a:off x="515971" y="5219973"/>
            <a:ext cx="3576397" cy="400110"/>
          </a:xfrm>
          <a:prstGeom prst="rect">
            <a:avLst/>
          </a:prstGeom>
        </p:spPr>
        <p:txBody>
          <a:bodyPr wrap="square">
            <a:spAutoFit/>
          </a:bodyPr>
          <a:lstStyle/>
          <a:p>
            <a:pPr algn="ctr"/>
            <a:r>
              <a:rPr lang="zh-TW" altLang="en-US"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資處科江素慧老師主講</a:t>
            </a:r>
            <a:endParaRPr lang="zh-TW" altLang="en-US"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7" name="矩形 6"/>
          <p:cNvSpPr/>
          <p:nvPr/>
        </p:nvSpPr>
        <p:spPr>
          <a:xfrm>
            <a:off x="5378708" y="5229200"/>
            <a:ext cx="3669060" cy="400110"/>
          </a:xfrm>
          <a:prstGeom prst="rect">
            <a:avLst/>
          </a:prstGeom>
        </p:spPr>
        <p:txBody>
          <a:bodyPr wrap="square">
            <a:spAutoFit/>
          </a:bodyPr>
          <a:lstStyle/>
          <a:p>
            <a:pPr algn="ctr"/>
            <a:r>
              <a:rPr lang="zh-TW" altLang="en-US"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參與教師相互討論</a:t>
            </a:r>
            <a:endParaRPr lang="zh-TW" altLang="en-US"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8" name="流程圖: 替代處理程序 7"/>
          <p:cNvSpPr/>
          <p:nvPr/>
        </p:nvSpPr>
        <p:spPr>
          <a:xfrm>
            <a:off x="519622" y="1134998"/>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pic>
        <p:nvPicPr>
          <p:cNvPr id="10" name="圖片 9"/>
          <p:cNvPicPr/>
          <p:nvPr/>
        </p:nvPicPr>
        <p:blipFill>
          <a:blip r:embed="rId2" cstate="print">
            <a:extLst>
              <a:ext uri="{28A0092B-C50C-407E-A947-70E740481C1C}">
                <a14:useLocalDpi xmlns:a14="http://schemas.microsoft.com/office/drawing/2010/main" val="0"/>
              </a:ext>
            </a:extLst>
          </a:blip>
          <a:stretch>
            <a:fillRect/>
          </a:stretch>
        </p:blipFill>
        <p:spPr bwMode="auto">
          <a:xfrm>
            <a:off x="5004048" y="2564905"/>
            <a:ext cx="3600400" cy="25275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圖片 10"/>
          <p:cNvPicPr/>
          <p:nvPr/>
        </p:nvPicPr>
        <p:blipFill>
          <a:blip r:embed="rId3" cstate="print">
            <a:extLst>
              <a:ext uri="{28A0092B-C50C-407E-A947-70E740481C1C}">
                <a14:useLocalDpi xmlns:a14="http://schemas.microsoft.com/office/drawing/2010/main" val="0"/>
              </a:ext>
            </a:extLst>
          </a:blip>
          <a:stretch>
            <a:fillRect/>
          </a:stretch>
        </p:blipFill>
        <p:spPr bwMode="auto">
          <a:xfrm>
            <a:off x="683568" y="2564904"/>
            <a:ext cx="3515283" cy="25275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9247082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heel(1)">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35719" y="260648"/>
            <a:ext cx="9144000" cy="59531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zh-TW" sz="4000" b="1" dirty="0" smtClean="0">
                <a:solidFill>
                  <a:schemeClr val="accent6">
                    <a:lumMod val="75000"/>
                  </a:schemeClr>
                </a:solidFill>
                <a:effectLst>
                  <a:outerShdw blurRad="38100" dist="38100" dir="2700000" algn="tl">
                    <a:srgbClr val="000000">
                      <a:alpha val="43137"/>
                    </a:srgbClr>
                  </a:outerShdw>
                </a:effectLst>
                <a:latin typeface="標楷體" pitchFamily="65" charset="-120"/>
                <a:ea typeface="標楷體" pitchFamily="65" charset="-120"/>
              </a:rPr>
              <a:t>106-3</a:t>
            </a:r>
            <a:r>
              <a:rPr lang="zh-TW" altLang="en-US" sz="4000" b="1" dirty="0" smtClean="0">
                <a:solidFill>
                  <a:schemeClr val="accent6">
                    <a:lumMod val="75000"/>
                  </a:schemeClr>
                </a:solidFill>
                <a:effectLst>
                  <a:outerShdw blurRad="38100" dist="38100" dir="2700000" algn="tl">
                    <a:srgbClr val="000000">
                      <a:alpha val="43137"/>
                    </a:srgbClr>
                  </a:outerShdw>
                </a:effectLst>
                <a:latin typeface="標楷體" pitchFamily="65" charset="-120"/>
                <a:ea typeface="標楷體" pitchFamily="65" charset="-120"/>
              </a:rPr>
              <a:t> </a:t>
            </a:r>
            <a:r>
              <a:rPr lang="zh-TW" altLang="zh-TW" sz="4000" b="1" dirty="0" smtClean="0">
                <a:solidFill>
                  <a:schemeClr val="accent6">
                    <a:lumMod val="75000"/>
                  </a:schemeClr>
                </a:solidFill>
                <a:effectLst>
                  <a:outerShdw blurRad="38100" dist="38100" dir="2700000" algn="tl">
                    <a:srgbClr val="000000">
                      <a:alpha val="43137"/>
                    </a:srgbClr>
                  </a:outerShdw>
                </a:effectLst>
                <a:latin typeface="標楷體" pitchFamily="65" charset="-120"/>
                <a:ea typeface="標楷體" pitchFamily="65" charset="-120"/>
              </a:rPr>
              <a:t>教師</a:t>
            </a:r>
            <a:r>
              <a:rPr lang="zh-TW" altLang="en-US" sz="4000" b="1" dirty="0">
                <a:solidFill>
                  <a:schemeClr val="accent6">
                    <a:lumMod val="75000"/>
                  </a:schemeClr>
                </a:solidFill>
                <a:effectLst>
                  <a:outerShdw blurRad="38100" dist="38100" dir="2700000" algn="tl">
                    <a:srgbClr val="000000">
                      <a:alpha val="43137"/>
                    </a:srgbClr>
                  </a:outerShdw>
                </a:effectLst>
                <a:latin typeface="標楷體" pitchFamily="65" charset="-120"/>
                <a:ea typeface="標楷體" pitchFamily="65" charset="-120"/>
              </a:rPr>
              <a:t>專業精進超越計畫</a:t>
            </a:r>
          </a:p>
        </p:txBody>
      </p:sp>
      <p:sp>
        <p:nvSpPr>
          <p:cNvPr id="7" name="流程圖: 替代處理程序 6"/>
          <p:cNvSpPr/>
          <p:nvPr/>
        </p:nvSpPr>
        <p:spPr>
          <a:xfrm>
            <a:off x="5253754" y="1158796"/>
            <a:ext cx="2258139" cy="442674"/>
          </a:xfrm>
          <a:prstGeom prst="flowChartAlternateProcess">
            <a:avLst/>
          </a:prstGeom>
          <a:ln/>
        </p:spPr>
        <p:style>
          <a:lnRef idx="1">
            <a:schemeClr val="accent1"/>
          </a:lnRef>
          <a:fillRef idx="3">
            <a:schemeClr val="accent1"/>
          </a:fillRef>
          <a:effectRef idx="2">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kumimoji="0" lang="zh-TW" altLang="zh-TW" b="1" dirty="0" smtClean="0">
                <a:solidFill>
                  <a:srgbClr val="FF0000"/>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教師技藝增能</a:t>
            </a:r>
            <a:r>
              <a:rPr kumimoji="0" lang="zh-TW" altLang="en-US" b="1" dirty="0" smtClean="0">
                <a:solidFill>
                  <a:srgbClr val="FF0000"/>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研習</a:t>
            </a:r>
            <a:endParaRPr kumimoji="0" lang="zh-TW" altLang="en-US" b="1" dirty="0">
              <a:solidFill>
                <a:srgbClr val="FF0000"/>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p:txBody>
      </p:sp>
      <p:sp>
        <p:nvSpPr>
          <p:cNvPr id="8" name="矩形 7"/>
          <p:cNvSpPr/>
          <p:nvPr/>
        </p:nvSpPr>
        <p:spPr>
          <a:xfrm>
            <a:off x="330169" y="1768966"/>
            <a:ext cx="3305728" cy="4272965"/>
          </a:xfrm>
          <a:prstGeom prst="rect">
            <a:avLst/>
          </a:prstGeom>
        </p:spPr>
        <p:txBody>
          <a:bodyPr wrap="square">
            <a:spAutoFit/>
          </a:bodyPr>
          <a:lstStyle/>
          <a:p>
            <a:pPr>
              <a:lnSpc>
                <a:spcPts val="2000"/>
              </a:lnSpc>
            </a:pPr>
            <a:r>
              <a:rPr kumimoji="0" lang="zh-TW" altLang="en-US" sz="2000" b="1" dirty="0" smtClean="0">
                <a:solidFill>
                  <a:srgbClr val="FF0000"/>
                </a:solidFill>
                <a:latin typeface="標楷體" panose="03000509000000000000" pitchFamily="65" charset="-120"/>
                <a:ea typeface="標楷體" panose="03000509000000000000" pitchFamily="65" charset="-120"/>
              </a:rPr>
              <a:t>應外科</a:t>
            </a:r>
            <a:endParaRPr kumimoji="0" lang="en-US" altLang="zh-TW" sz="2000" b="1" dirty="0" smtClean="0">
              <a:solidFill>
                <a:srgbClr val="FF0000"/>
              </a:solidFill>
              <a:latin typeface="標楷體" panose="03000509000000000000" pitchFamily="65" charset="-120"/>
              <a:ea typeface="標楷體" panose="03000509000000000000" pitchFamily="65" charset="-120"/>
            </a:endParaRPr>
          </a:p>
          <a:p>
            <a:pPr>
              <a:lnSpc>
                <a:spcPts val="2000"/>
              </a:lnSpc>
            </a:pPr>
            <a:r>
              <a:rPr kumimoji="0" lang="zh-TW" altLang="en-US" b="1" dirty="0">
                <a:solidFill>
                  <a:srgbClr val="0000FF"/>
                </a:solidFill>
                <a:latin typeface="標楷體" panose="03000509000000000000" pitchFamily="65" charset="-120"/>
                <a:ea typeface="標楷體" panose="03000509000000000000" pitchFamily="65" charset="-120"/>
              </a:rPr>
              <a:t>英文簡報製作</a:t>
            </a:r>
            <a:endParaRPr kumimoji="0" lang="en-US" altLang="zh-TW" sz="2800" b="1" dirty="0">
              <a:solidFill>
                <a:srgbClr val="0000FF"/>
              </a:solidFill>
              <a:latin typeface="標楷體" panose="03000509000000000000" pitchFamily="65" charset="-120"/>
              <a:ea typeface="標楷體" panose="03000509000000000000" pitchFamily="65" charset="-120"/>
            </a:endParaRPr>
          </a:p>
          <a:p>
            <a:pPr>
              <a:lnSpc>
                <a:spcPts val="2000"/>
              </a:lnSpc>
              <a:spcAft>
                <a:spcPts val="600"/>
              </a:spcAft>
            </a:pPr>
            <a:r>
              <a:rPr lang="en-US" altLang="zh-TW" sz="1600" b="1" dirty="0">
                <a:latin typeface="標楷體" panose="03000509000000000000" pitchFamily="65" charset="-120"/>
                <a:ea typeface="標楷體" panose="03000509000000000000" pitchFamily="65" charset="-120"/>
              </a:rPr>
              <a:t>Dylan Nelson Phillips</a:t>
            </a:r>
            <a:r>
              <a:rPr lang="zh-TW" altLang="en-US" sz="1600" b="1" dirty="0">
                <a:latin typeface="標楷體" panose="03000509000000000000" pitchFamily="65" charset="-120"/>
                <a:ea typeface="標楷體" panose="03000509000000000000" pitchFamily="65" charset="-120"/>
              </a:rPr>
              <a:t>老師</a:t>
            </a:r>
            <a:endParaRPr lang="en-US" altLang="zh-TW" sz="1600" b="1" dirty="0">
              <a:latin typeface="標楷體" panose="03000509000000000000" pitchFamily="65" charset="-120"/>
              <a:ea typeface="標楷體" panose="03000509000000000000" pitchFamily="65" charset="-120"/>
            </a:endParaRPr>
          </a:p>
          <a:p>
            <a:pPr>
              <a:lnSpc>
                <a:spcPts val="2000"/>
              </a:lnSpc>
            </a:pPr>
            <a:endParaRPr kumimoji="0" lang="en-US" altLang="zh-TW" sz="2000" b="1" dirty="0" smtClean="0">
              <a:solidFill>
                <a:srgbClr val="FF0000"/>
              </a:solidFill>
              <a:latin typeface="標楷體" panose="03000509000000000000" pitchFamily="65" charset="-120"/>
              <a:ea typeface="標楷體" panose="03000509000000000000" pitchFamily="65" charset="-120"/>
            </a:endParaRPr>
          </a:p>
          <a:p>
            <a:pPr>
              <a:lnSpc>
                <a:spcPts val="2000"/>
              </a:lnSpc>
            </a:pPr>
            <a:r>
              <a:rPr kumimoji="0" lang="zh-TW" altLang="en-US" sz="2000" b="1" dirty="0" smtClean="0">
                <a:solidFill>
                  <a:srgbClr val="FF0000"/>
                </a:solidFill>
                <a:latin typeface="標楷體" panose="03000509000000000000" pitchFamily="65" charset="-120"/>
                <a:ea typeface="標楷體" panose="03000509000000000000" pitchFamily="65" charset="-120"/>
              </a:rPr>
              <a:t>商</a:t>
            </a:r>
            <a:r>
              <a:rPr kumimoji="0" lang="zh-TW" altLang="en-US" sz="2000" b="1" dirty="0">
                <a:solidFill>
                  <a:srgbClr val="FF0000"/>
                </a:solidFill>
                <a:latin typeface="標楷體" panose="03000509000000000000" pitchFamily="65" charset="-120"/>
                <a:ea typeface="標楷體" panose="03000509000000000000" pitchFamily="65" charset="-120"/>
              </a:rPr>
              <a:t>經科</a:t>
            </a:r>
            <a:endParaRPr kumimoji="0" lang="en-US" altLang="zh-TW" sz="2000" b="1" dirty="0">
              <a:solidFill>
                <a:srgbClr val="FF0000"/>
              </a:solidFill>
              <a:latin typeface="標楷體" panose="03000509000000000000" pitchFamily="65" charset="-120"/>
              <a:ea typeface="標楷體" panose="03000509000000000000" pitchFamily="65" charset="-120"/>
            </a:endParaRPr>
          </a:p>
          <a:p>
            <a:pPr>
              <a:lnSpc>
                <a:spcPts val="2000"/>
              </a:lnSpc>
            </a:pPr>
            <a:r>
              <a:rPr kumimoji="0" lang="zh-TW" altLang="en-US" b="1" dirty="0">
                <a:solidFill>
                  <a:srgbClr val="0000FF"/>
                </a:solidFill>
                <a:latin typeface="標楷體" panose="03000509000000000000" pitchFamily="65" charset="-120"/>
                <a:ea typeface="標楷體" panose="03000509000000000000" pitchFamily="65" charset="-120"/>
              </a:rPr>
              <a:t>期股相當線上虛擬交易</a:t>
            </a:r>
            <a:r>
              <a:rPr kumimoji="0" lang="zh-TW" altLang="en-US" b="1" dirty="0" smtClean="0">
                <a:solidFill>
                  <a:srgbClr val="0000FF"/>
                </a:solidFill>
                <a:latin typeface="標楷體" panose="03000509000000000000" pitchFamily="65" charset="-120"/>
                <a:ea typeface="標楷體" panose="03000509000000000000" pitchFamily="65" charset="-120"/>
              </a:rPr>
              <a:t>系統</a:t>
            </a:r>
            <a:endParaRPr kumimoji="0" lang="en-US" altLang="zh-TW" b="1" dirty="0" smtClean="0">
              <a:solidFill>
                <a:srgbClr val="0000FF"/>
              </a:solidFill>
              <a:latin typeface="標楷體" panose="03000509000000000000" pitchFamily="65" charset="-120"/>
              <a:ea typeface="標楷體" panose="03000509000000000000" pitchFamily="65" charset="-120"/>
            </a:endParaRPr>
          </a:p>
          <a:p>
            <a:pPr>
              <a:lnSpc>
                <a:spcPts val="2000"/>
              </a:lnSpc>
            </a:pPr>
            <a:r>
              <a:rPr lang="zh-TW" altLang="en-US" sz="1600" b="1" dirty="0" smtClean="0">
                <a:latin typeface="標楷體" panose="03000509000000000000" pitchFamily="65" charset="-120"/>
                <a:ea typeface="標楷體" panose="03000509000000000000" pitchFamily="65" charset="-120"/>
              </a:rPr>
              <a:t>宏倡文教有限公司 林揮勝講師</a:t>
            </a:r>
            <a:endParaRPr lang="en-US" altLang="zh-TW" sz="1600" b="1" dirty="0" smtClean="0">
              <a:latin typeface="標楷體" panose="03000509000000000000" pitchFamily="65" charset="-120"/>
              <a:ea typeface="標楷體" panose="03000509000000000000" pitchFamily="65" charset="-120"/>
            </a:endParaRPr>
          </a:p>
          <a:p>
            <a:pPr>
              <a:lnSpc>
                <a:spcPts val="2000"/>
              </a:lnSpc>
            </a:pPr>
            <a:endParaRPr kumimoji="0" lang="en-US" altLang="zh-TW" sz="2000" b="1" dirty="0" smtClean="0">
              <a:solidFill>
                <a:srgbClr val="FF0000"/>
              </a:solidFill>
              <a:latin typeface="標楷體" panose="03000509000000000000" pitchFamily="65" charset="-120"/>
              <a:ea typeface="標楷體" panose="03000509000000000000" pitchFamily="65" charset="-120"/>
            </a:endParaRPr>
          </a:p>
          <a:p>
            <a:pPr>
              <a:lnSpc>
                <a:spcPts val="2000"/>
              </a:lnSpc>
            </a:pPr>
            <a:r>
              <a:rPr kumimoji="0" lang="zh-TW" altLang="en-US" sz="2000" b="1" dirty="0" smtClean="0">
                <a:solidFill>
                  <a:srgbClr val="FF0000"/>
                </a:solidFill>
                <a:latin typeface="標楷體" panose="03000509000000000000" pitchFamily="65" charset="-120"/>
                <a:ea typeface="標楷體" panose="03000509000000000000" pitchFamily="65" charset="-120"/>
              </a:rPr>
              <a:t>資處科</a:t>
            </a:r>
            <a:endParaRPr kumimoji="0" lang="en-US" altLang="zh-TW" sz="2000" b="1" dirty="0" smtClean="0">
              <a:solidFill>
                <a:srgbClr val="FF0000"/>
              </a:solidFill>
              <a:latin typeface="標楷體" panose="03000509000000000000" pitchFamily="65" charset="-120"/>
              <a:ea typeface="標楷體" panose="03000509000000000000" pitchFamily="65" charset="-120"/>
            </a:endParaRPr>
          </a:p>
          <a:p>
            <a:pPr>
              <a:lnSpc>
                <a:spcPts val="2000"/>
              </a:lnSpc>
            </a:pPr>
            <a:r>
              <a:rPr lang="zh-TW" altLang="en-US" b="1" dirty="0">
                <a:solidFill>
                  <a:srgbClr val="0000FF"/>
                </a:solidFill>
                <a:latin typeface="標楷體" panose="03000509000000000000" pitchFamily="65" charset="-120"/>
                <a:ea typeface="標楷體" panose="03000509000000000000" pitchFamily="65" charset="-120"/>
              </a:rPr>
              <a:t>專業影片攝製研習</a:t>
            </a:r>
            <a:endParaRPr lang="en-US" altLang="zh-TW" b="1" dirty="0">
              <a:solidFill>
                <a:srgbClr val="0000FF"/>
              </a:solidFill>
              <a:latin typeface="標楷體" panose="03000509000000000000" pitchFamily="65" charset="-120"/>
              <a:ea typeface="標楷體" panose="03000509000000000000" pitchFamily="65" charset="-120"/>
            </a:endParaRPr>
          </a:p>
          <a:p>
            <a:pPr>
              <a:lnSpc>
                <a:spcPts val="2000"/>
              </a:lnSpc>
            </a:pPr>
            <a:r>
              <a:rPr lang="zh-TW" altLang="en-US" sz="1600" b="1" dirty="0">
                <a:latin typeface="標楷體" panose="03000509000000000000" pitchFamily="65" charset="-120"/>
                <a:ea typeface="標楷體" panose="03000509000000000000" pitchFamily="65" charset="-120"/>
              </a:rPr>
              <a:t>廖崇政</a:t>
            </a:r>
            <a:r>
              <a:rPr lang="zh-TW" altLang="en-US" sz="1600" b="1" dirty="0" smtClean="0">
                <a:latin typeface="標楷體" panose="03000509000000000000" pitchFamily="65" charset="-120"/>
                <a:ea typeface="標楷體" panose="03000509000000000000" pitchFamily="65" charset="-120"/>
              </a:rPr>
              <a:t>老師</a:t>
            </a:r>
            <a:endParaRPr lang="en-US" altLang="zh-TW" sz="1600" b="1" dirty="0" smtClean="0">
              <a:latin typeface="標楷體" panose="03000509000000000000" pitchFamily="65" charset="-120"/>
              <a:ea typeface="標楷體" panose="03000509000000000000" pitchFamily="65" charset="-120"/>
            </a:endParaRPr>
          </a:p>
          <a:p>
            <a:pPr>
              <a:lnSpc>
                <a:spcPts val="2000"/>
              </a:lnSpc>
            </a:pPr>
            <a:endParaRPr kumimoji="0" lang="en-US" altLang="zh-TW" b="1" dirty="0" smtClean="0">
              <a:solidFill>
                <a:srgbClr val="FF0000"/>
              </a:solidFill>
              <a:latin typeface="標楷體" panose="03000509000000000000" pitchFamily="65" charset="-120"/>
              <a:ea typeface="標楷體" panose="03000509000000000000" pitchFamily="65" charset="-120"/>
            </a:endParaRPr>
          </a:p>
          <a:p>
            <a:pPr>
              <a:lnSpc>
                <a:spcPts val="2000"/>
              </a:lnSpc>
            </a:pPr>
            <a:r>
              <a:rPr kumimoji="0" lang="zh-TW" altLang="en-US" b="1" dirty="0" smtClean="0">
                <a:solidFill>
                  <a:srgbClr val="FF0000"/>
                </a:solidFill>
                <a:latin typeface="標楷體" panose="03000509000000000000" pitchFamily="65" charset="-120"/>
                <a:ea typeface="標楷體" panose="03000509000000000000" pitchFamily="65" charset="-120"/>
              </a:rPr>
              <a:t>會計</a:t>
            </a:r>
            <a:r>
              <a:rPr kumimoji="0" lang="zh-TW" altLang="en-US" b="1" dirty="0">
                <a:solidFill>
                  <a:srgbClr val="FF0000"/>
                </a:solidFill>
                <a:latin typeface="標楷體" panose="03000509000000000000" pitchFamily="65" charset="-120"/>
                <a:ea typeface="標楷體" panose="03000509000000000000" pitchFamily="65" charset="-120"/>
              </a:rPr>
              <a:t>科</a:t>
            </a:r>
            <a:r>
              <a:rPr kumimoji="0" lang="en-US" altLang="zh-TW" sz="1600" b="1" dirty="0">
                <a:solidFill>
                  <a:srgbClr val="3333FF"/>
                </a:solidFill>
                <a:latin typeface="標楷體" panose="03000509000000000000" pitchFamily="65" charset="-120"/>
                <a:ea typeface="標楷體" panose="03000509000000000000" pitchFamily="65" charset="-120"/>
              </a:rPr>
              <a:t>-</a:t>
            </a:r>
            <a:r>
              <a:rPr kumimoji="0" lang="zh-TW" altLang="en-US" sz="1600" b="1" dirty="0">
                <a:solidFill>
                  <a:srgbClr val="3333FF"/>
                </a:solidFill>
                <a:latin typeface="標楷體" panose="03000509000000000000" pitchFamily="65" charset="-120"/>
                <a:ea typeface="標楷體" panose="03000509000000000000" pitchFamily="65" charset="-120"/>
              </a:rPr>
              <a:t>預計辦理</a:t>
            </a:r>
            <a:endParaRPr kumimoji="0" lang="en-US" altLang="zh-TW" sz="1600" b="1" dirty="0">
              <a:solidFill>
                <a:srgbClr val="3333FF"/>
              </a:solidFill>
              <a:latin typeface="標楷體" panose="03000509000000000000" pitchFamily="65" charset="-120"/>
              <a:ea typeface="標楷體" panose="03000509000000000000" pitchFamily="65" charset="-120"/>
            </a:endParaRPr>
          </a:p>
          <a:p>
            <a:pPr>
              <a:lnSpc>
                <a:spcPts val="2000"/>
              </a:lnSpc>
              <a:spcAft>
                <a:spcPts val="0"/>
              </a:spcAft>
            </a:pPr>
            <a:r>
              <a:rPr kumimoji="0" lang="zh-TW" altLang="en-US" sz="1600" b="1" dirty="0">
                <a:solidFill>
                  <a:srgbClr val="0000FF"/>
                </a:solidFill>
                <a:latin typeface="標楷體" panose="03000509000000000000" pitchFamily="65" charset="-120"/>
                <a:ea typeface="標楷體" panose="03000509000000000000" pitchFamily="65" charset="-120"/>
              </a:rPr>
              <a:t>專題製作教學經驗分享</a:t>
            </a:r>
            <a:endParaRPr kumimoji="0" lang="en-US" altLang="zh-TW" sz="1600" b="1" dirty="0">
              <a:solidFill>
                <a:srgbClr val="0000FF"/>
              </a:solidFill>
              <a:latin typeface="標楷體" panose="03000509000000000000" pitchFamily="65" charset="-120"/>
              <a:ea typeface="標楷體" panose="03000509000000000000" pitchFamily="65" charset="-120"/>
            </a:endParaRPr>
          </a:p>
          <a:p>
            <a:pPr>
              <a:lnSpc>
                <a:spcPts val="2000"/>
              </a:lnSpc>
              <a:spcAft>
                <a:spcPts val="0"/>
              </a:spcAft>
            </a:pPr>
            <a:r>
              <a:rPr lang="zh-TW" altLang="en-US" sz="1600" b="1" dirty="0">
                <a:latin typeface="標楷體" panose="03000509000000000000" pitchFamily="65" charset="-120"/>
                <a:ea typeface="標楷體" panose="03000509000000000000" pitchFamily="65" charset="-120"/>
              </a:rPr>
              <a:t>羅東高商林京蓉老師</a:t>
            </a:r>
            <a:endParaRPr lang="en-US" altLang="zh-TW" sz="1600" b="1" dirty="0">
              <a:latin typeface="標楷體" panose="03000509000000000000" pitchFamily="65" charset="-120"/>
              <a:ea typeface="標楷體" panose="03000509000000000000" pitchFamily="65" charset="-120"/>
            </a:endParaRPr>
          </a:p>
          <a:p>
            <a:pPr>
              <a:lnSpc>
                <a:spcPts val="2000"/>
              </a:lnSpc>
            </a:pPr>
            <a:endParaRPr lang="en-US" altLang="zh-TW" sz="1600" b="1" dirty="0">
              <a:latin typeface="標楷體" panose="03000509000000000000" pitchFamily="65" charset="-120"/>
              <a:ea typeface="標楷體" panose="03000509000000000000" pitchFamily="65" charset="-120"/>
            </a:endParaRPr>
          </a:p>
        </p:txBody>
      </p:sp>
      <p:sp>
        <p:nvSpPr>
          <p:cNvPr id="15" name="矩形 14"/>
          <p:cNvSpPr/>
          <p:nvPr/>
        </p:nvSpPr>
        <p:spPr>
          <a:xfrm>
            <a:off x="3832404" y="5860397"/>
            <a:ext cx="2520001" cy="289310"/>
          </a:xfrm>
          <a:prstGeom prst="rect">
            <a:avLst/>
          </a:prstGeom>
        </p:spPr>
        <p:txBody>
          <a:bodyPr wrap="square">
            <a:spAutoFit/>
          </a:bodyPr>
          <a:lstStyle/>
          <a:p>
            <a:pPr algn="ctr">
              <a:lnSpc>
                <a:spcPct val="80000"/>
              </a:lnSpc>
              <a:spcBef>
                <a:spcPct val="20000"/>
              </a:spcBef>
              <a:defRPr/>
            </a:pPr>
            <a:r>
              <a:rPr kumimoji="0" lang="zh-TW" altLang="en-US"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資處科研習</a:t>
            </a:r>
            <a:endParaRPr kumimoji="0" lang="zh-TW" altLang="en-US" sz="1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6" name="矩形 15"/>
          <p:cNvSpPr/>
          <p:nvPr/>
        </p:nvSpPr>
        <p:spPr>
          <a:xfrm>
            <a:off x="6518299" y="3501008"/>
            <a:ext cx="2512191" cy="289310"/>
          </a:xfrm>
          <a:prstGeom prst="rect">
            <a:avLst/>
          </a:prstGeom>
        </p:spPr>
        <p:txBody>
          <a:bodyPr wrap="square">
            <a:spAutoFit/>
          </a:bodyPr>
          <a:lstStyle/>
          <a:p>
            <a:pPr algn="ctr">
              <a:lnSpc>
                <a:spcPct val="80000"/>
              </a:lnSpc>
              <a:spcBef>
                <a:spcPct val="20000"/>
              </a:spcBef>
              <a:defRPr/>
            </a:pPr>
            <a:r>
              <a:rPr kumimoji="0" lang="zh-TW" altLang="en-US"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商經科研習</a:t>
            </a:r>
            <a:endParaRPr kumimoji="0" lang="zh-TW" altLang="en-US" sz="1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7" name="矩形 16"/>
          <p:cNvSpPr/>
          <p:nvPr/>
        </p:nvSpPr>
        <p:spPr>
          <a:xfrm>
            <a:off x="3708071" y="3616138"/>
            <a:ext cx="2526004" cy="289310"/>
          </a:xfrm>
          <a:prstGeom prst="rect">
            <a:avLst/>
          </a:prstGeom>
        </p:spPr>
        <p:txBody>
          <a:bodyPr wrap="square">
            <a:spAutoFit/>
          </a:bodyPr>
          <a:lstStyle/>
          <a:p>
            <a:pPr algn="ctr">
              <a:lnSpc>
                <a:spcPct val="80000"/>
              </a:lnSpc>
              <a:spcBef>
                <a:spcPct val="20000"/>
              </a:spcBef>
              <a:defRPr/>
            </a:pPr>
            <a:r>
              <a:rPr kumimoji="0" lang="zh-TW" altLang="en-US"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應外科研習</a:t>
            </a:r>
            <a:endParaRPr kumimoji="0" lang="zh-TW" altLang="en-US" sz="1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8" name="流程圖: 替代處理程序 17"/>
          <p:cNvSpPr/>
          <p:nvPr/>
        </p:nvSpPr>
        <p:spPr>
          <a:xfrm>
            <a:off x="485316" y="1124744"/>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grpSp>
        <p:nvGrpSpPr>
          <p:cNvPr id="13" name="群組 12">
            <a:extLst>
              <a:ext uri="{FF2B5EF4-FFF2-40B4-BE49-F238E27FC236}">
                <a16:creationId xmlns="" xmlns:a16="http://schemas.microsoft.com/office/drawing/2014/main" id="{97F1C616-0CAE-4F3A-9B41-467FDCDD1A3E}"/>
              </a:ext>
            </a:extLst>
          </p:cNvPr>
          <p:cNvGrpSpPr/>
          <p:nvPr/>
        </p:nvGrpSpPr>
        <p:grpSpPr>
          <a:xfrm>
            <a:off x="3845444" y="3943920"/>
            <a:ext cx="2373784" cy="1916477"/>
            <a:chOff x="3846986" y="4062699"/>
            <a:chExt cx="2085394" cy="1845861"/>
          </a:xfrm>
        </p:grpSpPr>
        <p:pic>
          <p:nvPicPr>
            <p:cNvPr id="19" name="Picture 3"/>
            <p:cNvPicPr preferRelativeResize="0">
              <a:picLocks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919880" y="4062699"/>
              <a:ext cx="1012500" cy="1845861"/>
            </a:xfrm>
            <a:prstGeom prst="rect">
              <a:avLst/>
            </a:prstGeom>
            <a:ln>
              <a:noFill/>
            </a:ln>
            <a:effectLst>
              <a:outerShdw blurRad="190500" algn="tl" rotWithShape="0">
                <a:srgbClr val="000000">
                  <a:alpha val="70000"/>
                </a:srgbClr>
              </a:outerShdw>
            </a:effectLst>
            <a:extLst/>
          </p:spPr>
        </p:pic>
        <p:pic>
          <p:nvPicPr>
            <p:cNvPr id="20" name="圖片 19">
              <a:extLst>
                <a:ext uri="{FF2B5EF4-FFF2-40B4-BE49-F238E27FC236}">
                  <a16:creationId xmlns="" xmlns:a16="http://schemas.microsoft.com/office/drawing/2014/main" id="{50DC2FA0-5839-45FB-8D42-CAA98FB2E6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074" r="34250" b="1000"/>
            <a:stretch/>
          </p:blipFill>
          <p:spPr>
            <a:xfrm>
              <a:off x="3846986" y="4062699"/>
              <a:ext cx="1083086" cy="1845861"/>
            </a:xfrm>
            <a:prstGeom prst="rect">
              <a:avLst/>
            </a:prstGeom>
            <a:ln>
              <a:noFill/>
            </a:ln>
            <a:effectLst>
              <a:outerShdw blurRad="190500" algn="tl" rotWithShape="0">
                <a:srgbClr val="000000">
                  <a:alpha val="70000"/>
                </a:srgbClr>
              </a:outerShdw>
            </a:effectLst>
          </p:spPr>
        </p:pic>
      </p:grpSp>
      <p:pic>
        <p:nvPicPr>
          <p:cNvPr id="2" name="圖片 1"/>
          <p:cNvPicPr>
            <a:picLocks noChangeAspect="1"/>
          </p:cNvPicPr>
          <p:nvPr/>
        </p:nvPicPr>
        <p:blipFill rotWithShape="1">
          <a:blip r:embed="rId4" cstate="print">
            <a:extLst>
              <a:ext uri="{28A0092B-C50C-407E-A947-70E740481C1C}">
                <a14:useLocalDpi xmlns:a14="http://schemas.microsoft.com/office/drawing/2010/main" val="0"/>
              </a:ext>
            </a:extLst>
          </a:blip>
          <a:srcRect l="11555" t="15322"/>
          <a:stretch/>
        </p:blipFill>
        <p:spPr>
          <a:xfrm>
            <a:off x="6518301" y="1803065"/>
            <a:ext cx="2364638" cy="1697943"/>
          </a:xfrm>
          <a:prstGeom prst="rect">
            <a:avLst/>
          </a:prstGeom>
          <a:ln>
            <a:noFill/>
          </a:ln>
          <a:effectLst>
            <a:outerShdw blurRad="190500" algn="tl" rotWithShape="0">
              <a:srgbClr val="000000">
                <a:alpha val="70000"/>
              </a:srgbClr>
            </a:outerShdw>
          </a:effectLst>
        </p:spPr>
      </p:pic>
      <p:pic>
        <p:nvPicPr>
          <p:cNvPr id="3" name="圖片 2"/>
          <p:cNvPicPr>
            <a:picLocks noChangeAspect="1"/>
          </p:cNvPicPr>
          <p:nvPr/>
        </p:nvPicPr>
        <p:blipFill rotWithShape="1">
          <a:blip r:embed="rId5" cstate="print">
            <a:extLst>
              <a:ext uri="{28A0092B-C50C-407E-A947-70E740481C1C}">
                <a14:useLocalDpi xmlns:a14="http://schemas.microsoft.com/office/drawing/2010/main" val="0"/>
              </a:ext>
            </a:extLst>
          </a:blip>
          <a:srcRect t="9309" b="10295"/>
          <a:stretch/>
        </p:blipFill>
        <p:spPr>
          <a:xfrm>
            <a:off x="7111004" y="3982207"/>
            <a:ext cx="1326783" cy="18956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矩形 13"/>
          <p:cNvSpPr/>
          <p:nvPr/>
        </p:nvSpPr>
        <p:spPr>
          <a:xfrm>
            <a:off x="6645656" y="5860397"/>
            <a:ext cx="2504162" cy="289310"/>
          </a:xfrm>
          <a:prstGeom prst="rect">
            <a:avLst/>
          </a:prstGeom>
        </p:spPr>
        <p:txBody>
          <a:bodyPr wrap="square">
            <a:spAutoFit/>
          </a:bodyPr>
          <a:lstStyle/>
          <a:p>
            <a:pPr algn="ctr">
              <a:lnSpc>
                <a:spcPct val="80000"/>
              </a:lnSpc>
              <a:spcBef>
                <a:spcPct val="20000"/>
              </a:spcBef>
              <a:defRPr/>
            </a:pPr>
            <a:r>
              <a:rPr kumimoji="0" lang="zh-TW" altLang="en-US"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會計科研習</a:t>
            </a:r>
            <a:endParaRPr kumimoji="0" lang="zh-TW" altLang="en-US" sz="1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pic>
        <p:nvPicPr>
          <p:cNvPr id="4" name="圖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9952" y="1619079"/>
            <a:ext cx="1503017" cy="2006275"/>
          </a:xfrm>
          <a:prstGeom prst="rect">
            <a:avLst/>
          </a:prstGeom>
          <a:ln>
            <a:noFill/>
          </a:ln>
          <a:effectLst>
            <a:softEdge rad="112500"/>
          </a:effectLst>
        </p:spPr>
      </p:pic>
    </p:spTree>
    <p:extLst>
      <p:ext uri="{BB962C8B-B14F-4D97-AF65-F5344CB8AC3E}">
        <p14:creationId xmlns:p14="http://schemas.microsoft.com/office/powerpoint/2010/main" val="188858342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defRPr/>
            </a:pPr>
            <a:r>
              <a:rPr lang="en-US" altLang="zh-TW" sz="4000" b="1" dirty="0" smtClean="0">
                <a:solidFill>
                  <a:schemeClr val="accent6">
                    <a:lumMod val="75000"/>
                  </a:schemeClr>
                </a:solidFill>
                <a:latin typeface="標楷體" pitchFamily="65" charset="-120"/>
                <a:ea typeface="標楷體" pitchFamily="65" charset="-120"/>
              </a:rPr>
              <a:t>10</a:t>
            </a:r>
            <a:r>
              <a:rPr lang="en-US" altLang="zh-TW" sz="4000" b="1" dirty="0">
                <a:solidFill>
                  <a:schemeClr val="accent6">
                    <a:lumMod val="75000"/>
                  </a:schemeClr>
                </a:solidFill>
                <a:latin typeface="標楷體" pitchFamily="65" charset="-120"/>
                <a:ea typeface="標楷體" pitchFamily="65" charset="-120"/>
              </a:rPr>
              <a:t>6</a:t>
            </a:r>
            <a:r>
              <a:rPr lang="en-US" altLang="zh-TW" sz="4000" b="1" dirty="0" smtClean="0">
                <a:solidFill>
                  <a:schemeClr val="accent6">
                    <a:lumMod val="75000"/>
                  </a:schemeClr>
                </a:solidFill>
                <a:latin typeface="標楷體" pitchFamily="65" charset="-120"/>
                <a:ea typeface="標楷體" pitchFamily="65" charset="-120"/>
              </a:rPr>
              <a:t>-4 </a:t>
            </a:r>
            <a:r>
              <a:rPr lang="zh-TW" altLang="en-US" sz="4000" b="1" dirty="0" smtClean="0">
                <a:solidFill>
                  <a:schemeClr val="accent6">
                    <a:lumMod val="75000"/>
                  </a:schemeClr>
                </a:solidFill>
                <a:latin typeface="標楷體" pitchFamily="65" charset="-120"/>
                <a:ea typeface="標楷體" pitchFamily="65" charset="-120"/>
              </a:rPr>
              <a:t>就近入學璀璨星懸計畫</a:t>
            </a:r>
          </a:p>
        </p:txBody>
      </p:sp>
      <p:sp>
        <p:nvSpPr>
          <p:cNvPr id="2051" name="Rectangle 3"/>
          <p:cNvSpPr>
            <a:spLocks noGrp="1" noChangeArrowheads="1"/>
          </p:cNvSpPr>
          <p:nvPr>
            <p:ph type="body" idx="1"/>
          </p:nvPr>
        </p:nvSpPr>
        <p:spPr bwMode="auto">
          <a:xfrm>
            <a:off x="395536" y="1988840"/>
            <a:ext cx="3240088" cy="28803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zh-TW" altLang="zh-TW" sz="2000" b="1" dirty="0">
                <a:latin typeface="標楷體" panose="03000509000000000000" pitchFamily="65" charset="-120"/>
                <a:ea typeface="標楷體" panose="03000509000000000000" pitchFamily="65" charset="-120"/>
              </a:rPr>
              <a:t>因應十二年國教辦理國中職涯探索活動，讓教師、學生及家長對技職教育有</a:t>
            </a:r>
            <a:r>
              <a:rPr lang="zh-TW" altLang="zh-TW" sz="2000" b="1" dirty="0" smtClean="0">
                <a:latin typeface="標楷體" panose="03000509000000000000" pitchFamily="65" charset="-120"/>
                <a:ea typeface="標楷體" panose="03000509000000000000" pitchFamily="65" charset="-120"/>
              </a:rPr>
              <a:t>進一步</a:t>
            </a:r>
            <a:r>
              <a:rPr lang="zh-TW" altLang="zh-TW" sz="2000" b="1" dirty="0">
                <a:latin typeface="標楷體" panose="03000509000000000000" pitchFamily="65" charset="-120"/>
                <a:ea typeface="標楷體" panose="03000509000000000000" pitchFamily="65" charset="-120"/>
              </a:rPr>
              <a:t>的認識與了解，引導國中畢業生適性選科就讀，積極鼓勵學生入學，提高</a:t>
            </a:r>
            <a:r>
              <a:rPr lang="zh-TW" altLang="zh-TW" sz="2000" b="1" dirty="0" smtClean="0">
                <a:latin typeface="標楷體" panose="03000509000000000000" pitchFamily="65" charset="-120"/>
                <a:ea typeface="標楷體" panose="03000509000000000000" pitchFamily="65" charset="-120"/>
              </a:rPr>
              <a:t>社區入學</a:t>
            </a:r>
            <a:r>
              <a:rPr lang="zh-TW" altLang="zh-TW" sz="2000" b="1" dirty="0">
                <a:latin typeface="標楷體" panose="03000509000000000000" pitchFamily="65" charset="-120"/>
                <a:ea typeface="標楷體" panose="03000509000000000000" pitchFamily="65" charset="-120"/>
              </a:rPr>
              <a:t>比例</a:t>
            </a:r>
            <a:r>
              <a:rPr lang="zh-TW" altLang="zh-TW" sz="2000" b="1" dirty="0" smtClean="0">
                <a:latin typeface="標楷體" panose="03000509000000000000" pitchFamily="65" charset="-120"/>
                <a:ea typeface="標楷體" panose="03000509000000000000" pitchFamily="65" charset="-120"/>
              </a:rPr>
              <a:t>。</a:t>
            </a:r>
            <a:endParaRPr lang="zh-TW" altLang="en-US" sz="2000" b="1" dirty="0" smtClean="0">
              <a:solidFill>
                <a:srgbClr val="FF0000"/>
              </a:solidFill>
              <a:latin typeface="標楷體" pitchFamily="65" charset="-120"/>
              <a:ea typeface="標楷體" pitchFamily="65" charset="-120"/>
              <a:cs typeface="Times New Roman" pitchFamily="18" charset="0"/>
            </a:endParaRPr>
          </a:p>
        </p:txBody>
      </p:sp>
      <p:sp>
        <p:nvSpPr>
          <p:cNvPr id="5" name="流程圖: 替代處理程序 4"/>
          <p:cNvSpPr/>
          <p:nvPr/>
        </p:nvSpPr>
        <p:spPr>
          <a:xfrm>
            <a:off x="619251" y="1290395"/>
            <a:ext cx="1483242" cy="510778"/>
          </a:xfrm>
          <a:prstGeom prst="flowChartAlternateProcess">
            <a:avLst/>
          </a:prstGeom>
          <a:ln/>
        </p:spPr>
        <p:style>
          <a:lnRef idx="1">
            <a:schemeClr val="accent2"/>
          </a:lnRef>
          <a:fillRef idx="2">
            <a:schemeClr val="accent2"/>
          </a:fillRef>
          <a:effectRef idx="1">
            <a:schemeClr val="accent2"/>
          </a:effectRef>
          <a:fontRef idx="minor">
            <a:schemeClr val="dk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smtClean="0">
                <a:ln w="11430"/>
                <a:solidFill>
                  <a:srgbClr val="FF0000"/>
                </a:soli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計畫內容</a:t>
            </a:r>
            <a:endParaRPr lang="en-US" altLang="zh-TW" sz="2400" b="1" spc="50" dirty="0">
              <a:ln w="11430"/>
              <a:solidFill>
                <a:srgbClr val="FF0000"/>
              </a:soli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
        <p:nvSpPr>
          <p:cNvPr id="7" name="流程圖: 替代處理程序 6"/>
          <p:cNvSpPr/>
          <p:nvPr/>
        </p:nvSpPr>
        <p:spPr>
          <a:xfrm>
            <a:off x="4130541" y="1268760"/>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
        <p:nvSpPr>
          <p:cNvPr id="11" name="矩形 10"/>
          <p:cNvSpPr/>
          <p:nvPr/>
        </p:nvSpPr>
        <p:spPr>
          <a:xfrm>
            <a:off x="3782291" y="1988840"/>
            <a:ext cx="5074372" cy="3785652"/>
          </a:xfrm>
          <a:prstGeom prst="rect">
            <a:avLst/>
          </a:prstGeom>
        </p:spPr>
        <p:txBody>
          <a:bodyPr wrap="square">
            <a:spAutoFit/>
          </a:bodyPr>
          <a:lstStyle/>
          <a:p>
            <a:pPr marL="285750" indent="-285750">
              <a:buFont typeface="Wingdings" panose="05000000000000000000" pitchFamily="2" charset="2"/>
              <a:buChar char="Ø"/>
            </a:pPr>
            <a:r>
              <a:rPr lang="en-US" altLang="zh-TW" b="1" dirty="0" smtClean="0">
                <a:latin typeface="標楷體" panose="03000509000000000000" pitchFamily="65" charset="-120"/>
                <a:ea typeface="標楷體" panose="03000509000000000000" pitchFamily="65" charset="-120"/>
              </a:rPr>
              <a:t>107</a:t>
            </a:r>
            <a:r>
              <a:rPr lang="zh-TW" altLang="zh-TW" b="1" dirty="0" smtClean="0">
                <a:latin typeface="標楷體" panose="03000509000000000000" pitchFamily="65" charset="-120"/>
                <a:ea typeface="標楷體" panose="03000509000000000000" pitchFamily="65" charset="-120"/>
              </a:rPr>
              <a:t>學年度</a:t>
            </a:r>
            <a:r>
              <a:rPr lang="zh-TW" altLang="en-US" b="1" dirty="0" smtClean="0">
                <a:latin typeface="標楷體" panose="03000509000000000000" pitchFamily="65" charset="-120"/>
                <a:ea typeface="標楷體" panose="03000509000000000000" pitchFamily="65" charset="-120"/>
              </a:rPr>
              <a:t>日校</a:t>
            </a:r>
            <a:r>
              <a:rPr lang="zh-TW" altLang="zh-TW" b="1" dirty="0" smtClean="0">
                <a:latin typeface="標楷體" panose="03000509000000000000" pitchFamily="65" charset="-120"/>
                <a:ea typeface="標楷體" panose="03000509000000000000" pitchFamily="65" charset="-120"/>
              </a:rPr>
              <a:t>高一</a:t>
            </a:r>
            <a:r>
              <a:rPr lang="zh-TW" altLang="en-US" b="1" dirty="0" smtClean="0">
                <a:latin typeface="標楷體" panose="03000509000000000000" pitchFamily="65" charset="-120"/>
                <a:ea typeface="標楷體" panose="03000509000000000000" pitchFamily="65" charset="-120"/>
              </a:rPr>
              <a:t>新生</a:t>
            </a:r>
            <a:r>
              <a:rPr lang="zh-TW" altLang="zh-TW" b="1" dirty="0" smtClean="0">
                <a:solidFill>
                  <a:srgbClr val="FF0000"/>
                </a:solidFill>
                <a:latin typeface="標楷體" panose="03000509000000000000" pitchFamily="65" charset="-120"/>
                <a:ea typeface="標楷體" panose="03000509000000000000" pitchFamily="65" charset="-120"/>
              </a:rPr>
              <a:t>就近入學比率</a:t>
            </a:r>
            <a:r>
              <a:rPr lang="zh-TW" altLang="en-US" b="1" dirty="0" smtClean="0">
                <a:solidFill>
                  <a:srgbClr val="FF0000"/>
                </a:solidFill>
                <a:latin typeface="標楷體" panose="03000509000000000000" pitchFamily="65" charset="-120"/>
                <a:ea typeface="標楷體" panose="03000509000000000000" pitchFamily="65" charset="-120"/>
              </a:rPr>
              <a:t>維持</a:t>
            </a:r>
            <a:r>
              <a:rPr lang="en-US" altLang="zh-TW" b="1" dirty="0" smtClean="0">
                <a:solidFill>
                  <a:srgbClr val="FF0000"/>
                </a:solidFill>
                <a:latin typeface="標楷體" panose="03000509000000000000" pitchFamily="65" charset="-120"/>
                <a:ea typeface="標楷體" panose="03000509000000000000" pitchFamily="65" charset="-120"/>
              </a:rPr>
              <a:t>100%</a:t>
            </a:r>
            <a:r>
              <a:rPr lang="zh-TW" altLang="en-US" b="1" dirty="0" smtClean="0">
                <a:solidFill>
                  <a:srgbClr val="FF0000"/>
                </a:solidFill>
                <a:latin typeface="標楷體" panose="03000509000000000000" pitchFamily="65" charset="-120"/>
                <a:ea typeface="標楷體" panose="03000509000000000000" pitchFamily="65" charset="-120"/>
              </a:rPr>
              <a:t>，顯示本校辦學績效獲社區肯定。</a:t>
            </a:r>
            <a:endParaRPr lang="zh-TW" altLang="zh-TW" b="1" dirty="0" smtClean="0">
              <a:solidFill>
                <a:srgbClr val="0000FF"/>
              </a:solidFill>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en-US" altLang="zh-TW" b="1" dirty="0" smtClean="0">
                <a:latin typeface="標楷體" panose="03000509000000000000" pitchFamily="65" charset="-120"/>
                <a:ea typeface="標楷體" panose="03000509000000000000" pitchFamily="65" charset="-120"/>
              </a:rPr>
              <a:t>107</a:t>
            </a:r>
            <a:r>
              <a:rPr lang="zh-TW" altLang="zh-TW" b="1" dirty="0" smtClean="0">
                <a:latin typeface="標楷體" panose="03000509000000000000" pitchFamily="65" charset="-120"/>
                <a:ea typeface="標楷體" panose="03000509000000000000" pitchFamily="65" charset="-120"/>
              </a:rPr>
              <a:t>學年</a:t>
            </a:r>
            <a:r>
              <a:rPr lang="zh-TW" altLang="zh-TW" b="1" dirty="0">
                <a:latin typeface="標楷體" panose="03000509000000000000" pitchFamily="65" charset="-120"/>
                <a:ea typeface="標楷體" panose="03000509000000000000" pitchFamily="65" charset="-120"/>
              </a:rPr>
              <a:t>度高一日校入學新生，</a:t>
            </a:r>
            <a:r>
              <a:rPr lang="zh-TW" altLang="zh-TW" b="1" dirty="0">
                <a:solidFill>
                  <a:srgbClr val="FF0000"/>
                </a:solidFill>
                <a:latin typeface="標楷體" panose="03000509000000000000" pitchFamily="65" charset="-120"/>
                <a:ea typeface="標楷體" panose="03000509000000000000" pitchFamily="65" charset="-120"/>
              </a:rPr>
              <a:t>免試入學比率</a:t>
            </a:r>
            <a:r>
              <a:rPr lang="en-US" altLang="zh-TW" b="1" dirty="0">
                <a:solidFill>
                  <a:srgbClr val="FF0000"/>
                </a:solidFill>
                <a:latin typeface="標楷體" panose="03000509000000000000" pitchFamily="65" charset="-120"/>
                <a:ea typeface="標楷體" panose="03000509000000000000" pitchFamily="65" charset="-120"/>
              </a:rPr>
              <a:t>99%</a:t>
            </a:r>
            <a:r>
              <a:rPr lang="zh-TW" altLang="zh-TW" b="1" dirty="0">
                <a:latin typeface="標楷體" panose="03000509000000000000" pitchFamily="65" charset="-120"/>
                <a:ea typeface="標楷體" panose="03000509000000000000" pitchFamily="65" charset="-120"/>
              </a:rPr>
              <a:t>、技優甄審</a:t>
            </a:r>
            <a:r>
              <a:rPr lang="zh-TW" altLang="zh-TW" b="1" dirty="0" smtClean="0">
                <a:latin typeface="標楷體" panose="03000509000000000000" pitchFamily="65" charset="-120"/>
                <a:ea typeface="標楷體" panose="03000509000000000000" pitchFamily="65" charset="-120"/>
              </a:rPr>
              <a:t>比例</a:t>
            </a:r>
            <a:r>
              <a:rPr lang="en-US" altLang="zh-TW" b="1" dirty="0" smtClean="0">
                <a:latin typeface="標楷體" panose="03000509000000000000" pitchFamily="65" charset="-120"/>
                <a:ea typeface="標楷體" panose="03000509000000000000" pitchFamily="65" charset="-120"/>
              </a:rPr>
              <a:t>2%</a:t>
            </a:r>
            <a:r>
              <a:rPr lang="zh-TW" altLang="zh-TW" b="1" dirty="0">
                <a:latin typeface="標楷體" panose="03000509000000000000" pitchFamily="65" charset="-120"/>
                <a:ea typeface="標楷體" panose="03000509000000000000" pitchFamily="65" charset="-120"/>
              </a:rPr>
              <a:t>；全面免試</a:t>
            </a:r>
            <a:r>
              <a:rPr lang="zh-TW" altLang="zh-TW" b="1" dirty="0" smtClean="0">
                <a:latin typeface="標楷體" panose="03000509000000000000" pitchFamily="65" charset="-120"/>
                <a:ea typeface="標楷體" panose="03000509000000000000" pitchFamily="65" charset="-120"/>
              </a:rPr>
              <a:t>入學</a:t>
            </a:r>
            <a:r>
              <a:rPr lang="zh-TW" altLang="en-US" b="1" dirty="0" smtClean="0">
                <a:latin typeface="標楷體" panose="03000509000000000000" pitchFamily="65" charset="-120"/>
                <a:ea typeface="標楷體" panose="03000509000000000000" pitchFamily="65" charset="-120"/>
              </a:rPr>
              <a:t>。</a:t>
            </a:r>
            <a:endParaRPr lang="zh-TW" altLang="zh-TW" b="1" dirty="0">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en-US" altLang="zh-TW" b="1" dirty="0" smtClean="0">
                <a:latin typeface="標楷體" panose="03000509000000000000" pitchFamily="65" charset="-120"/>
                <a:ea typeface="標楷體" panose="03000509000000000000" pitchFamily="65" charset="-120"/>
              </a:rPr>
              <a:t>107</a:t>
            </a:r>
            <a:r>
              <a:rPr lang="zh-TW" altLang="zh-TW" b="1" dirty="0" smtClean="0">
                <a:latin typeface="標楷體" panose="03000509000000000000" pitchFamily="65" charset="-120"/>
                <a:ea typeface="標楷體" panose="03000509000000000000" pitchFamily="65" charset="-120"/>
              </a:rPr>
              <a:t>學年</a:t>
            </a:r>
            <a:r>
              <a:rPr lang="zh-TW" altLang="zh-TW" b="1" dirty="0">
                <a:latin typeface="標楷體" panose="03000509000000000000" pitchFamily="65" charset="-120"/>
                <a:ea typeface="標楷體" panose="03000509000000000000" pitchFamily="65" charset="-120"/>
              </a:rPr>
              <a:t>度高一日校</a:t>
            </a:r>
            <a:r>
              <a:rPr lang="zh-TW" altLang="zh-TW" b="1" dirty="0">
                <a:solidFill>
                  <a:srgbClr val="FF0000"/>
                </a:solidFill>
                <a:latin typeface="標楷體" panose="03000509000000000000" pitchFamily="65" charset="-120"/>
                <a:ea typeface="標楷體" panose="03000509000000000000" pitchFamily="65" charset="-120"/>
              </a:rPr>
              <a:t>入學新生註冊人數</a:t>
            </a:r>
            <a:r>
              <a:rPr lang="zh-TW" altLang="zh-TW" b="1" dirty="0" smtClean="0">
                <a:solidFill>
                  <a:srgbClr val="FF0000"/>
                </a:solidFill>
                <a:latin typeface="標楷體" panose="03000509000000000000" pitchFamily="65" charset="-120"/>
                <a:ea typeface="標楷體" panose="03000509000000000000" pitchFamily="65" charset="-120"/>
              </a:rPr>
              <a:t>比率</a:t>
            </a:r>
            <a:r>
              <a:rPr lang="en-US" altLang="zh-TW" b="1" dirty="0" smtClean="0">
                <a:solidFill>
                  <a:srgbClr val="FF0000"/>
                </a:solidFill>
                <a:latin typeface="標楷體" panose="03000509000000000000" pitchFamily="65" charset="-120"/>
                <a:ea typeface="標楷體" panose="03000509000000000000" pitchFamily="65" charset="-120"/>
              </a:rPr>
              <a:t>99%</a:t>
            </a:r>
            <a:endParaRPr lang="zh-TW" altLang="zh-TW" b="1" dirty="0">
              <a:solidFill>
                <a:srgbClr val="0000FF"/>
              </a:solidFill>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en-US" altLang="zh-TW" b="1" dirty="0" smtClean="0">
                <a:latin typeface="標楷體" panose="03000509000000000000" pitchFamily="65" charset="-120"/>
                <a:ea typeface="標楷體" panose="03000509000000000000" pitchFamily="65" charset="-120"/>
              </a:rPr>
              <a:t>107</a:t>
            </a:r>
            <a:r>
              <a:rPr lang="zh-TW" altLang="zh-TW" b="1" dirty="0" smtClean="0">
                <a:latin typeface="標楷體" panose="03000509000000000000" pitchFamily="65" charset="-120"/>
                <a:ea typeface="標楷體" panose="03000509000000000000" pitchFamily="65" charset="-120"/>
              </a:rPr>
              <a:t>學年</a:t>
            </a:r>
            <a:r>
              <a:rPr lang="zh-TW" altLang="zh-TW" b="1" dirty="0">
                <a:latin typeface="標楷體" panose="03000509000000000000" pitchFamily="65" charset="-120"/>
                <a:ea typeface="標楷體" panose="03000509000000000000" pitchFamily="65" charset="-120"/>
              </a:rPr>
              <a:t>度高一日校免試入學</a:t>
            </a:r>
            <a:r>
              <a:rPr lang="zh-TW" altLang="zh-TW" b="1" dirty="0">
                <a:solidFill>
                  <a:srgbClr val="FF0000"/>
                </a:solidFill>
                <a:latin typeface="標楷體" panose="03000509000000000000" pitchFamily="65" charset="-120"/>
                <a:ea typeface="標楷體" panose="03000509000000000000" pitchFamily="65" charset="-120"/>
              </a:rPr>
              <a:t>新生報到</a:t>
            </a:r>
            <a:r>
              <a:rPr lang="zh-TW" altLang="zh-TW" b="1" dirty="0" smtClean="0">
                <a:solidFill>
                  <a:srgbClr val="FF0000"/>
                </a:solidFill>
                <a:latin typeface="標楷體" panose="03000509000000000000" pitchFamily="65" charset="-120"/>
                <a:ea typeface="標楷體" panose="03000509000000000000" pitchFamily="65" charset="-120"/>
              </a:rPr>
              <a:t>比率</a:t>
            </a:r>
            <a:r>
              <a:rPr lang="zh-TW" altLang="en-US" b="1" dirty="0" smtClean="0">
                <a:solidFill>
                  <a:srgbClr val="FF0000"/>
                </a:solidFill>
                <a:latin typeface="標楷體" panose="03000509000000000000" pitchFamily="65" charset="-120"/>
                <a:ea typeface="標楷體" panose="03000509000000000000" pitchFamily="65" charset="-120"/>
              </a:rPr>
              <a:t>為</a:t>
            </a:r>
            <a:r>
              <a:rPr lang="en-US" altLang="zh-TW" b="1" dirty="0" smtClean="0">
                <a:solidFill>
                  <a:srgbClr val="FF0000"/>
                </a:solidFill>
                <a:latin typeface="標楷體" panose="03000509000000000000" pitchFamily="65" charset="-120"/>
                <a:ea typeface="標楷體" panose="03000509000000000000" pitchFamily="65" charset="-120"/>
              </a:rPr>
              <a:t>86.7%</a:t>
            </a:r>
            <a:endParaRPr lang="zh-TW" altLang="zh-TW" b="1" dirty="0">
              <a:solidFill>
                <a:srgbClr val="0000FF"/>
              </a:solidFill>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en-US" altLang="zh-TW" b="1" dirty="0" smtClean="0">
                <a:latin typeface="標楷體" panose="03000509000000000000" pitchFamily="65" charset="-120"/>
                <a:ea typeface="標楷體" panose="03000509000000000000" pitchFamily="65" charset="-120"/>
              </a:rPr>
              <a:t>107</a:t>
            </a:r>
            <a:r>
              <a:rPr lang="zh-TW" altLang="zh-TW" b="1" dirty="0" smtClean="0">
                <a:latin typeface="標楷體" panose="03000509000000000000" pitchFamily="65" charset="-120"/>
                <a:ea typeface="標楷體" panose="03000509000000000000" pitchFamily="65" charset="-120"/>
              </a:rPr>
              <a:t>學年</a:t>
            </a:r>
            <a:r>
              <a:rPr lang="zh-TW" altLang="zh-TW" b="1" dirty="0">
                <a:latin typeface="標楷體" panose="03000509000000000000" pitchFamily="65" charset="-120"/>
                <a:ea typeface="標楷體" panose="03000509000000000000" pitchFamily="65" charset="-120"/>
              </a:rPr>
              <a:t>度學生對學校辦學成效認同度，高一新生將花蓮高商列為第一志願比例</a:t>
            </a:r>
            <a:r>
              <a:rPr lang="zh-TW" altLang="zh-TW" b="1" dirty="0" smtClean="0">
                <a:latin typeface="標楷體" panose="03000509000000000000" pitchFamily="65" charset="-120"/>
                <a:ea typeface="標楷體" panose="03000509000000000000" pitchFamily="65" charset="-120"/>
              </a:rPr>
              <a:t>達</a:t>
            </a:r>
            <a:r>
              <a:rPr lang="en-US" altLang="zh-TW" b="1" dirty="0" smtClean="0">
                <a:latin typeface="標楷體" panose="03000509000000000000" pitchFamily="65" charset="-120"/>
                <a:ea typeface="標楷體" panose="03000509000000000000" pitchFamily="65" charset="-120"/>
              </a:rPr>
              <a:t>72.2%</a:t>
            </a:r>
            <a:r>
              <a:rPr lang="zh-TW" altLang="zh-TW" b="1" dirty="0">
                <a:latin typeface="標楷體" panose="03000509000000000000" pitchFamily="65" charset="-120"/>
                <a:ea typeface="標楷體" panose="03000509000000000000" pitchFamily="65" charset="-120"/>
              </a:rPr>
              <a:t>，列為</a:t>
            </a:r>
            <a:r>
              <a:rPr lang="zh-TW" altLang="zh-TW" b="1" dirty="0">
                <a:solidFill>
                  <a:srgbClr val="FF0000"/>
                </a:solidFill>
                <a:latin typeface="標楷體" panose="03000509000000000000" pitchFamily="65" charset="-120"/>
                <a:ea typeface="標楷體" panose="03000509000000000000" pitchFamily="65" charset="-120"/>
              </a:rPr>
              <a:t>前兩志願比例高達</a:t>
            </a:r>
            <a:r>
              <a:rPr lang="en-US" altLang="zh-TW" b="1" dirty="0" smtClean="0">
                <a:solidFill>
                  <a:srgbClr val="FF0000"/>
                </a:solidFill>
                <a:latin typeface="標楷體" panose="03000509000000000000" pitchFamily="65" charset="-120"/>
                <a:ea typeface="標楷體" panose="03000509000000000000" pitchFamily="65" charset="-120"/>
              </a:rPr>
              <a:t>98%</a:t>
            </a:r>
            <a:endParaRPr lang="zh-TW" altLang="zh-TW" b="1" dirty="0">
              <a:solidFill>
                <a:srgbClr val="0000FF"/>
              </a:solidFill>
              <a:latin typeface="標楷體" panose="03000509000000000000" pitchFamily="65" charset="-120"/>
              <a:ea typeface="標楷體" panose="03000509000000000000" pitchFamily="65" charset="-120"/>
            </a:endParaRPr>
          </a:p>
        </p:txBody>
      </p:sp>
      <p:pic>
        <p:nvPicPr>
          <p:cNvPr id="8" name="圖片 7"/>
          <p:cNvPicPr/>
          <p:nvPr/>
        </p:nvPicPr>
        <p:blipFill>
          <a:blip r:embed="rId2" cstate="print">
            <a:extLst>
              <a:ext uri="{28A0092B-C50C-407E-A947-70E740481C1C}">
                <a14:useLocalDpi xmlns:a14="http://schemas.microsoft.com/office/drawing/2010/main" val="0"/>
              </a:ext>
            </a:extLst>
          </a:blip>
          <a:stretch>
            <a:fillRect/>
          </a:stretch>
        </p:blipFill>
        <p:spPr>
          <a:xfrm>
            <a:off x="713013" y="4489601"/>
            <a:ext cx="2659058" cy="174184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37626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defRPr/>
            </a:pPr>
            <a:r>
              <a:rPr lang="en-US" altLang="zh-TW" sz="4000" b="1" dirty="0">
                <a:solidFill>
                  <a:srgbClr val="2D2D8A">
                    <a:lumMod val="75000"/>
                  </a:srgbClr>
                </a:solidFill>
                <a:latin typeface="標楷體" pitchFamily="65" charset="-120"/>
                <a:ea typeface="標楷體" pitchFamily="65" charset="-120"/>
              </a:rPr>
              <a:t>106-4 </a:t>
            </a:r>
            <a:r>
              <a:rPr lang="zh-TW" altLang="en-US" sz="4000" b="1" dirty="0">
                <a:solidFill>
                  <a:srgbClr val="2D2D8A">
                    <a:lumMod val="75000"/>
                  </a:srgbClr>
                </a:solidFill>
                <a:latin typeface="標楷體" pitchFamily="65" charset="-120"/>
                <a:ea typeface="標楷體" pitchFamily="65" charset="-120"/>
              </a:rPr>
              <a:t>就近入學璀璨星懸計畫</a:t>
            </a:r>
            <a:endParaRPr lang="zh-TW" altLang="en-US" sz="4000" b="1" dirty="0" smtClean="0">
              <a:solidFill>
                <a:schemeClr val="accent6">
                  <a:lumMod val="75000"/>
                </a:schemeClr>
              </a:solidFill>
              <a:latin typeface="標楷體" pitchFamily="65" charset="-120"/>
              <a:ea typeface="標楷體" pitchFamily="65" charset="-120"/>
            </a:endParaRPr>
          </a:p>
        </p:txBody>
      </p:sp>
      <p:sp>
        <p:nvSpPr>
          <p:cNvPr id="2051" name="Rectangle 3"/>
          <p:cNvSpPr>
            <a:spLocks noGrp="1" noChangeArrowheads="1"/>
          </p:cNvSpPr>
          <p:nvPr>
            <p:ph type="body" idx="1"/>
          </p:nvPr>
        </p:nvSpPr>
        <p:spPr bwMode="auto">
          <a:xfrm>
            <a:off x="234616" y="1871115"/>
            <a:ext cx="3090325" cy="9818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r>
              <a:rPr lang="zh-TW" altLang="en-US" sz="2000" b="1" dirty="0" smtClean="0">
                <a:latin typeface="標楷體" panose="03000509000000000000" pitchFamily="65" charset="-120"/>
                <a:ea typeface="標楷體" panose="03000509000000000000" pitchFamily="65" charset="-120"/>
                <a:cs typeface="Times New Roman" pitchFamily="18" charset="0"/>
              </a:rPr>
              <a:t>設立就近入學獎學金，鼓勵社區內優質國中生就讀本校。</a:t>
            </a:r>
            <a:endParaRPr lang="zh-TW" altLang="en-US" sz="2000" b="1" dirty="0" smtClean="0">
              <a:solidFill>
                <a:srgbClr val="FF0000"/>
              </a:solidFill>
              <a:latin typeface="標楷體" pitchFamily="65" charset="-120"/>
              <a:ea typeface="標楷體" pitchFamily="65" charset="-120"/>
              <a:cs typeface="Times New Roman" pitchFamily="18" charset="0"/>
            </a:endParaRPr>
          </a:p>
        </p:txBody>
      </p:sp>
      <p:sp>
        <p:nvSpPr>
          <p:cNvPr id="5" name="流程圖: 替代處理程序 4"/>
          <p:cNvSpPr/>
          <p:nvPr/>
        </p:nvSpPr>
        <p:spPr>
          <a:xfrm>
            <a:off x="619252" y="1124744"/>
            <a:ext cx="1483241" cy="510778"/>
          </a:xfrm>
          <a:prstGeom prst="flowChartAlternateProcess">
            <a:avLst/>
          </a:prstGeom>
          <a:ln/>
        </p:spPr>
        <p:style>
          <a:lnRef idx="1">
            <a:schemeClr val="accent2"/>
          </a:lnRef>
          <a:fillRef idx="2">
            <a:schemeClr val="accent2"/>
          </a:fillRef>
          <a:effectRef idx="1">
            <a:schemeClr val="accent2"/>
          </a:effectRef>
          <a:fontRef idx="minor">
            <a:schemeClr val="dk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solidFill>
                  <a:srgbClr val="FF0000"/>
                </a:soli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計畫內容</a:t>
            </a:r>
            <a:endParaRPr lang="en-US" altLang="zh-TW" sz="2400" b="1" spc="50" dirty="0">
              <a:ln w="11430"/>
              <a:solidFill>
                <a:srgbClr val="FF0000"/>
              </a:soli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
        <p:nvSpPr>
          <p:cNvPr id="7" name="流程圖: 替代處理程序 6"/>
          <p:cNvSpPr/>
          <p:nvPr/>
        </p:nvSpPr>
        <p:spPr>
          <a:xfrm>
            <a:off x="4130541" y="1128726"/>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
        <p:nvSpPr>
          <p:cNvPr id="11" name="矩形 10"/>
          <p:cNvSpPr/>
          <p:nvPr/>
        </p:nvSpPr>
        <p:spPr>
          <a:xfrm>
            <a:off x="3785385" y="1772816"/>
            <a:ext cx="5071277" cy="1708160"/>
          </a:xfrm>
          <a:prstGeom prst="rect">
            <a:avLst/>
          </a:prstGeom>
        </p:spPr>
        <p:txBody>
          <a:bodyPr wrap="square">
            <a:spAutoFit/>
          </a:bodyPr>
          <a:lstStyle/>
          <a:p>
            <a:pPr marL="285750" indent="-285750">
              <a:buFont typeface="Wingdings" panose="05000000000000000000" pitchFamily="2" charset="2"/>
              <a:buChar char="Ø"/>
            </a:pPr>
            <a:r>
              <a:rPr lang="zh-TW" altLang="en-US" sz="2000" b="1" dirty="0" smtClean="0">
                <a:latin typeface="標楷體" panose="03000509000000000000" pitchFamily="65" charset="-120"/>
                <a:ea typeface="標楷體" panose="03000509000000000000" pitchFamily="65" charset="-120"/>
              </a:rPr>
              <a:t>依據教育部國教署均衡教育發展獎勵國中畢業生升學當地高級中等學校獎學金，核發符合校內規定標準之獎學金，上下學期</a:t>
            </a:r>
            <a:r>
              <a:rPr lang="zh-TW" altLang="en-US" sz="2000" b="1" dirty="0" smtClean="0">
                <a:solidFill>
                  <a:srgbClr val="FF0000"/>
                </a:solidFill>
                <a:latin typeface="標楷體" panose="03000509000000000000" pitchFamily="65" charset="-120"/>
                <a:ea typeface="標楷體" panose="03000509000000000000" pitchFamily="65" charset="-120"/>
              </a:rPr>
              <a:t>共計</a:t>
            </a:r>
            <a:r>
              <a:rPr lang="en-US" altLang="zh-TW" sz="2000" b="1" dirty="0" smtClean="0">
                <a:solidFill>
                  <a:srgbClr val="FF0000"/>
                </a:solidFill>
                <a:latin typeface="標楷體" panose="03000509000000000000" pitchFamily="65" charset="-120"/>
                <a:ea typeface="標楷體" panose="03000509000000000000" pitchFamily="65" charset="-120"/>
              </a:rPr>
              <a:t>60</a:t>
            </a:r>
            <a:r>
              <a:rPr lang="zh-TW" altLang="en-US" sz="2000" b="1" dirty="0" smtClean="0">
                <a:solidFill>
                  <a:srgbClr val="FF0000"/>
                </a:solidFill>
                <a:latin typeface="標楷體" panose="03000509000000000000" pitchFamily="65" charset="-120"/>
                <a:ea typeface="標楷體" panose="03000509000000000000" pitchFamily="65" charset="-120"/>
              </a:rPr>
              <a:t>人次。</a:t>
            </a:r>
            <a:endParaRPr lang="en-US" altLang="zh-TW" sz="2000" b="1" dirty="0" smtClean="0">
              <a:solidFill>
                <a:srgbClr val="0000FF"/>
              </a:solidFill>
              <a:latin typeface="標楷體" panose="03000509000000000000" pitchFamily="65" charset="-120"/>
              <a:ea typeface="標楷體" panose="03000509000000000000" pitchFamily="65" charset="-120"/>
            </a:endParaRPr>
          </a:p>
          <a:p>
            <a:pPr marL="285750" indent="-285750">
              <a:spcBef>
                <a:spcPts val="600"/>
              </a:spcBef>
              <a:buFont typeface="Wingdings" panose="05000000000000000000" pitchFamily="2" charset="2"/>
              <a:buChar char="Ø"/>
            </a:pPr>
            <a:r>
              <a:rPr lang="zh-TW" altLang="en-US" sz="2000" b="1" dirty="0" smtClean="0">
                <a:latin typeface="標楷體" panose="03000509000000000000" pitchFamily="65" charset="-120"/>
                <a:ea typeface="標楷體" panose="03000509000000000000" pitchFamily="65" charset="-120"/>
              </a:rPr>
              <a:t>辦理花蓮縣內各</a:t>
            </a:r>
            <a:r>
              <a:rPr lang="zh-TW" altLang="en-US" sz="2000" b="1" dirty="0" smtClean="0">
                <a:solidFill>
                  <a:srgbClr val="FF0000"/>
                </a:solidFill>
                <a:latin typeface="標楷體" panose="03000509000000000000" pitchFamily="65" charset="-120"/>
                <a:ea typeface="標楷體" panose="03000509000000000000" pitchFamily="65" charset="-120"/>
              </a:rPr>
              <a:t>國中招生宣導共</a:t>
            </a:r>
            <a:r>
              <a:rPr lang="en-US" altLang="zh-TW" sz="2000" b="1" dirty="0" smtClean="0">
                <a:solidFill>
                  <a:srgbClr val="FF0000"/>
                </a:solidFill>
                <a:latin typeface="標楷體" panose="03000509000000000000" pitchFamily="65" charset="-120"/>
                <a:ea typeface="標楷體" panose="03000509000000000000" pitchFamily="65" charset="-120"/>
              </a:rPr>
              <a:t>11</a:t>
            </a:r>
            <a:r>
              <a:rPr lang="zh-TW" altLang="en-US" sz="2000" b="1" dirty="0" smtClean="0">
                <a:solidFill>
                  <a:srgbClr val="FF0000"/>
                </a:solidFill>
                <a:latin typeface="標楷體" panose="03000509000000000000" pitchFamily="65" charset="-120"/>
                <a:ea typeface="標楷體" panose="03000509000000000000" pitchFamily="65" charset="-120"/>
              </a:rPr>
              <a:t>場次。</a:t>
            </a:r>
            <a:endParaRPr lang="zh-TW" altLang="zh-TW" sz="2000" b="1" dirty="0">
              <a:solidFill>
                <a:srgbClr val="0000FF"/>
              </a:solidFill>
              <a:latin typeface="標楷體" panose="03000509000000000000" pitchFamily="65" charset="-120"/>
              <a:ea typeface="標楷體" panose="03000509000000000000" pitchFamily="65" charset="-120"/>
            </a:endParaRPr>
          </a:p>
        </p:txBody>
      </p:sp>
      <p:pic>
        <p:nvPicPr>
          <p:cNvPr id="10" name="圖片 9"/>
          <p:cNvPicPr/>
          <p:nvPr/>
        </p:nvPicPr>
        <p:blipFill rotWithShape="1">
          <a:blip r:embed="rId2" cstate="print">
            <a:extLst>
              <a:ext uri="{28A0092B-C50C-407E-A947-70E740481C1C}">
                <a14:useLocalDpi xmlns:a14="http://schemas.microsoft.com/office/drawing/2010/main" val="0"/>
              </a:ext>
            </a:extLst>
          </a:blip>
          <a:srcRect t="23330"/>
          <a:stretch/>
        </p:blipFill>
        <p:spPr>
          <a:xfrm rot="319164">
            <a:off x="5957527" y="3498506"/>
            <a:ext cx="3050882" cy="2034395"/>
          </a:xfrm>
          <a:prstGeom prst="rect">
            <a:avLst/>
          </a:prstGeom>
          <a:ln>
            <a:noFill/>
          </a:ln>
          <a:effectLst>
            <a:softEdge rad="112500"/>
          </a:effectLst>
        </p:spPr>
      </p:pic>
      <p:pic>
        <p:nvPicPr>
          <p:cNvPr id="2" name="圖片 1"/>
          <p:cNvPicPr>
            <a:picLocks noChangeAspect="1"/>
          </p:cNvPicPr>
          <p:nvPr/>
        </p:nvPicPr>
        <p:blipFill rotWithShape="1">
          <a:blip r:embed="rId3" cstate="print">
            <a:extLst>
              <a:ext uri="{28A0092B-C50C-407E-A947-70E740481C1C}">
                <a14:useLocalDpi xmlns:a14="http://schemas.microsoft.com/office/drawing/2010/main" val="0"/>
              </a:ext>
            </a:extLst>
          </a:blip>
          <a:srcRect t="28125"/>
          <a:stretch/>
        </p:blipFill>
        <p:spPr>
          <a:xfrm rot="20890091">
            <a:off x="3173220" y="4013418"/>
            <a:ext cx="3101817" cy="2034395"/>
          </a:xfrm>
          <a:prstGeom prst="rect">
            <a:avLst/>
          </a:prstGeom>
          <a:ln>
            <a:noFill/>
          </a:ln>
          <a:effectLst>
            <a:softEdge rad="112500"/>
          </a:effectLst>
        </p:spPr>
      </p:pic>
      <p:pic>
        <p:nvPicPr>
          <p:cNvPr id="12" name="圖片 11"/>
          <p:cNvPicPr/>
          <p:nvPr/>
        </p:nvPicPr>
        <p:blipFill>
          <a:blip r:embed="rId4" cstate="print">
            <a:extLst>
              <a:ext uri="{28A0092B-C50C-407E-A947-70E740481C1C}">
                <a14:useLocalDpi xmlns:a14="http://schemas.microsoft.com/office/drawing/2010/main" val="0"/>
              </a:ext>
            </a:extLst>
          </a:blip>
          <a:stretch>
            <a:fillRect/>
          </a:stretch>
        </p:blipFill>
        <p:spPr>
          <a:xfrm>
            <a:off x="323528" y="2996952"/>
            <a:ext cx="2912502" cy="2276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96791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defRPr/>
            </a:pPr>
            <a:r>
              <a:rPr lang="en-US" altLang="zh-TW" sz="4000" b="1" dirty="0">
                <a:solidFill>
                  <a:srgbClr val="2D2D8A">
                    <a:lumMod val="75000"/>
                  </a:srgbClr>
                </a:solidFill>
                <a:latin typeface="標楷體" pitchFamily="65" charset="-120"/>
                <a:ea typeface="標楷體" pitchFamily="65" charset="-120"/>
              </a:rPr>
              <a:t>106-4 </a:t>
            </a:r>
            <a:r>
              <a:rPr lang="zh-TW" altLang="en-US" sz="4000" b="1" dirty="0">
                <a:solidFill>
                  <a:srgbClr val="2D2D8A">
                    <a:lumMod val="75000"/>
                  </a:srgbClr>
                </a:solidFill>
                <a:latin typeface="標楷體" pitchFamily="65" charset="-120"/>
                <a:ea typeface="標楷體" pitchFamily="65" charset="-120"/>
              </a:rPr>
              <a:t>就近入學璀璨星懸計畫</a:t>
            </a:r>
            <a:endParaRPr lang="zh-TW" altLang="en-US" sz="4000" b="1" dirty="0" smtClean="0">
              <a:solidFill>
                <a:schemeClr val="accent6">
                  <a:lumMod val="75000"/>
                </a:schemeClr>
              </a:solidFill>
              <a:latin typeface="標楷體" pitchFamily="65" charset="-120"/>
              <a:ea typeface="標楷體" pitchFamily="65" charset="-120"/>
            </a:endParaRPr>
          </a:p>
        </p:txBody>
      </p:sp>
      <p:sp>
        <p:nvSpPr>
          <p:cNvPr id="2051" name="Rectangle 3"/>
          <p:cNvSpPr>
            <a:spLocks noGrp="1" noChangeArrowheads="1"/>
          </p:cNvSpPr>
          <p:nvPr>
            <p:ph type="body" idx="1"/>
          </p:nvPr>
        </p:nvSpPr>
        <p:spPr bwMode="auto">
          <a:xfrm>
            <a:off x="4860032" y="1155046"/>
            <a:ext cx="2674639" cy="5355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zh-TW" altLang="en-US" sz="2400" b="1" dirty="0" smtClean="0">
                <a:latin typeface="標楷體" pitchFamily="65" charset="-120"/>
                <a:ea typeface="標楷體" pitchFamily="65" charset="-120"/>
                <a:cs typeface="Times New Roman" pitchFamily="18" charset="0"/>
              </a:rPr>
              <a:t>升學績效卓著</a:t>
            </a:r>
          </a:p>
        </p:txBody>
      </p:sp>
      <p:sp>
        <p:nvSpPr>
          <p:cNvPr id="7" name="流程圖: 替代處理程序 6"/>
          <p:cNvSpPr/>
          <p:nvPr/>
        </p:nvSpPr>
        <p:spPr>
          <a:xfrm>
            <a:off x="467544" y="1155046"/>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
        <p:nvSpPr>
          <p:cNvPr id="11" name="矩形 10"/>
          <p:cNvSpPr/>
          <p:nvPr/>
        </p:nvSpPr>
        <p:spPr>
          <a:xfrm>
            <a:off x="4729854" y="1815900"/>
            <a:ext cx="4215630" cy="1938992"/>
          </a:xfrm>
          <a:prstGeom prst="rect">
            <a:avLst/>
          </a:prstGeom>
        </p:spPr>
        <p:txBody>
          <a:bodyPr wrap="square">
            <a:spAutoFit/>
          </a:bodyPr>
          <a:lstStyle/>
          <a:p>
            <a:pPr marL="285750" indent="-285750">
              <a:buFont typeface="Wingdings" panose="05000000000000000000" pitchFamily="2" charset="2"/>
              <a:buChar char="Ø"/>
            </a:pPr>
            <a:r>
              <a:rPr lang="en-US" altLang="zh-TW" sz="2400" b="1" dirty="0" smtClean="0">
                <a:latin typeface="標楷體" panose="03000509000000000000" pitchFamily="65" charset="-120"/>
                <a:ea typeface="標楷體" panose="03000509000000000000" pitchFamily="65" charset="-120"/>
              </a:rPr>
              <a:t>107</a:t>
            </a:r>
            <a:r>
              <a:rPr lang="zh-TW" altLang="zh-TW" sz="2400" b="1" dirty="0" smtClean="0">
                <a:latin typeface="標楷體" panose="03000509000000000000" pitchFamily="65" charset="-120"/>
                <a:ea typeface="標楷體" panose="03000509000000000000" pitchFamily="65" charset="-120"/>
              </a:rPr>
              <a:t>學年</a:t>
            </a:r>
            <a:r>
              <a:rPr lang="zh-TW" altLang="zh-TW" sz="2400" b="1" dirty="0">
                <a:latin typeface="標楷體" panose="03000509000000000000" pitchFamily="65" charset="-120"/>
                <a:ea typeface="標楷體" panose="03000509000000000000" pitchFamily="65" charset="-120"/>
              </a:rPr>
              <a:t>度錄取國立大學及技專校</a:t>
            </a:r>
            <a:r>
              <a:rPr lang="zh-TW" altLang="zh-TW" sz="2400" b="1" dirty="0" smtClean="0">
                <a:latin typeface="標楷體" panose="03000509000000000000" pitchFamily="65" charset="-120"/>
                <a:ea typeface="標楷體" panose="03000509000000000000" pitchFamily="65" charset="-120"/>
              </a:rPr>
              <a:t>院</a:t>
            </a:r>
            <a:r>
              <a:rPr lang="en-US" altLang="zh-TW" sz="2400" b="1" dirty="0" smtClean="0">
                <a:latin typeface="標楷體" panose="03000509000000000000" pitchFamily="65" charset="-120"/>
                <a:ea typeface="標楷體" panose="03000509000000000000" pitchFamily="65" charset="-120"/>
              </a:rPr>
              <a:t>110</a:t>
            </a:r>
            <a:r>
              <a:rPr lang="zh-TW" altLang="zh-TW" sz="2400" b="1" dirty="0" smtClean="0">
                <a:latin typeface="標楷體" panose="03000509000000000000" pitchFamily="65" charset="-120"/>
                <a:ea typeface="標楷體" panose="03000509000000000000" pitchFamily="65" charset="-120"/>
              </a:rPr>
              <a:t>人次，</a:t>
            </a:r>
            <a:r>
              <a:rPr lang="zh-TW" altLang="zh-TW" sz="2400" b="1" dirty="0">
                <a:latin typeface="標楷體" panose="03000509000000000000" pitchFamily="65" charset="-120"/>
                <a:ea typeface="標楷體" panose="03000509000000000000" pitchFamily="65" charset="-120"/>
              </a:rPr>
              <a:t>佔畢業人數</a:t>
            </a:r>
            <a:r>
              <a:rPr lang="zh-TW" altLang="zh-TW" sz="2400" b="1" dirty="0" smtClean="0">
                <a:latin typeface="標楷體" panose="03000509000000000000" pitchFamily="65" charset="-120"/>
                <a:ea typeface="標楷體" panose="03000509000000000000" pitchFamily="65" charset="-120"/>
              </a:rPr>
              <a:t>比例</a:t>
            </a:r>
            <a:r>
              <a:rPr lang="zh-TW" altLang="en-US" sz="2400" b="1" dirty="0" smtClean="0">
                <a:latin typeface="標楷體" panose="03000509000000000000" pitchFamily="65" charset="-120"/>
                <a:ea typeface="標楷體" panose="03000509000000000000" pitchFamily="65" charset="-120"/>
              </a:rPr>
              <a:t>將近三</a:t>
            </a:r>
            <a:r>
              <a:rPr lang="zh-TW" altLang="zh-TW" sz="2400" b="1" dirty="0" smtClean="0">
                <a:latin typeface="標楷體" panose="03000509000000000000" pitchFamily="65" charset="-120"/>
                <a:ea typeface="標楷體" panose="03000509000000000000" pitchFamily="65" charset="-120"/>
              </a:rPr>
              <a:t>分之一</a:t>
            </a:r>
            <a:r>
              <a:rPr lang="zh-TW" altLang="en-US" sz="2400" b="1" dirty="0">
                <a:latin typeface="標楷體" panose="03000509000000000000" pitchFamily="65" charset="-120"/>
                <a:ea typeface="標楷體" panose="03000509000000000000" pitchFamily="65" charset="-120"/>
              </a:rPr>
              <a:t>，</a:t>
            </a:r>
            <a:r>
              <a:rPr lang="zh-TW" altLang="zh-TW" sz="2400" b="1" dirty="0" smtClean="0">
                <a:latin typeface="標楷體" panose="03000509000000000000" pitchFamily="65" charset="-120"/>
                <a:ea typeface="標楷體" panose="03000509000000000000" pitchFamily="65" charset="-120"/>
              </a:rPr>
              <a:t>升學</a:t>
            </a:r>
            <a:r>
              <a:rPr lang="zh-TW" altLang="zh-TW" sz="2400" b="1" dirty="0">
                <a:latin typeface="標楷體" panose="03000509000000000000" pitchFamily="65" charset="-120"/>
                <a:ea typeface="標楷體" panose="03000509000000000000" pitchFamily="65" charset="-120"/>
              </a:rPr>
              <a:t>成績</a:t>
            </a:r>
            <a:r>
              <a:rPr lang="zh-TW" altLang="zh-TW" sz="2400" b="1" dirty="0" smtClean="0">
                <a:latin typeface="標楷體" panose="03000509000000000000" pitchFamily="65" charset="-120"/>
                <a:ea typeface="標楷體" panose="03000509000000000000" pitchFamily="65" charset="-120"/>
              </a:rPr>
              <a:t>優異</a:t>
            </a:r>
            <a:r>
              <a:rPr lang="zh-TW" altLang="en-US" sz="2400" b="1" dirty="0" smtClean="0">
                <a:latin typeface="標楷體" panose="03000509000000000000" pitchFamily="65" charset="-120"/>
                <a:ea typeface="標楷體" panose="03000509000000000000" pitchFamily="65" charset="-120"/>
              </a:rPr>
              <a:t>；</a:t>
            </a:r>
            <a:r>
              <a:rPr lang="zh-TW" altLang="en-US" sz="2400" b="1" dirty="0" smtClean="0">
                <a:solidFill>
                  <a:srgbClr val="FF0000"/>
                </a:solidFill>
                <a:latin typeface="標楷體" panose="03000509000000000000" pitchFamily="65" charset="-120"/>
                <a:ea typeface="標楷體" panose="03000509000000000000" pitchFamily="65" charset="-120"/>
              </a:rPr>
              <a:t>升學</a:t>
            </a:r>
            <a:r>
              <a:rPr lang="zh-TW" altLang="en-US" sz="2400" b="1" dirty="0">
                <a:solidFill>
                  <a:srgbClr val="FF0000"/>
                </a:solidFill>
                <a:latin typeface="標楷體" panose="03000509000000000000" pitchFamily="65" charset="-120"/>
                <a:ea typeface="標楷體" panose="03000509000000000000" pitchFamily="65" charset="-120"/>
              </a:rPr>
              <a:t>人數</a:t>
            </a:r>
            <a:r>
              <a:rPr lang="zh-TW" altLang="en-US" sz="2400" b="1" dirty="0" smtClean="0">
                <a:solidFill>
                  <a:srgbClr val="FF0000"/>
                </a:solidFill>
                <a:latin typeface="標楷體" panose="03000509000000000000" pitchFamily="65" charset="-120"/>
                <a:ea typeface="標楷體" panose="03000509000000000000" pitchFamily="65" charset="-120"/>
              </a:rPr>
              <a:t>比例（含軍官校院）佔</a:t>
            </a:r>
            <a:r>
              <a:rPr lang="en-US" altLang="zh-TW" sz="2400" b="1" dirty="0" smtClean="0">
                <a:solidFill>
                  <a:srgbClr val="FF0000"/>
                </a:solidFill>
                <a:latin typeface="標楷體" panose="03000509000000000000" pitchFamily="65" charset="-120"/>
                <a:ea typeface="標楷體" panose="03000509000000000000" pitchFamily="65" charset="-120"/>
              </a:rPr>
              <a:t>98%</a:t>
            </a:r>
            <a:r>
              <a:rPr lang="zh-TW" altLang="en-US" sz="2400" b="1" dirty="0" smtClean="0">
                <a:solidFill>
                  <a:srgbClr val="FF0000"/>
                </a:solidFill>
                <a:latin typeface="標楷體" panose="03000509000000000000" pitchFamily="65" charset="-120"/>
                <a:ea typeface="標楷體" panose="03000509000000000000" pitchFamily="65" charset="-120"/>
              </a:rPr>
              <a:t>。</a:t>
            </a:r>
            <a:endParaRPr lang="zh-TW" altLang="zh-TW" sz="2400" b="1" dirty="0">
              <a:solidFill>
                <a:srgbClr val="0000FF"/>
              </a:solidFill>
              <a:latin typeface="標楷體" panose="03000509000000000000" pitchFamily="65" charset="-120"/>
              <a:ea typeface="標楷體" panose="03000509000000000000" pitchFamily="65" charset="-12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32290"/>
            <a:ext cx="4138126" cy="2377543"/>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4219175"/>
            <a:ext cx="4138126" cy="2286967"/>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3638" y="3861048"/>
            <a:ext cx="3794778" cy="2645094"/>
          </a:xfrm>
          <a:prstGeom prst="rect">
            <a:avLst/>
          </a:prstGeom>
          <a:ln>
            <a:noFill/>
          </a:ln>
          <a:effectLst>
            <a:softEdge rad="112500"/>
          </a:effectLst>
        </p:spPr>
      </p:pic>
    </p:spTree>
    <p:extLst>
      <p:ext uri="{BB962C8B-B14F-4D97-AF65-F5344CB8AC3E}">
        <p14:creationId xmlns:p14="http://schemas.microsoft.com/office/powerpoint/2010/main" val="2509834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752" y="404664"/>
            <a:ext cx="9144000" cy="595313"/>
          </a:xfrm>
        </p:spPr>
        <p:txBody>
          <a:bodyPr>
            <a:noAutofit/>
          </a:bodyPr>
          <a:lstStyle/>
          <a:p>
            <a:pPr>
              <a:defRPr/>
            </a:pPr>
            <a:r>
              <a:rPr lang="en-US" altLang="zh-TW" sz="4000" b="1" dirty="0" smtClean="0">
                <a:solidFill>
                  <a:schemeClr val="accent6">
                    <a:lumMod val="75000"/>
                  </a:schemeClr>
                </a:solidFill>
                <a:latin typeface="標楷體" pitchFamily="65" charset="-120"/>
                <a:ea typeface="標楷體" pitchFamily="65" charset="-120"/>
              </a:rPr>
              <a:t>106-4 </a:t>
            </a:r>
            <a:r>
              <a:rPr lang="zh-TW" altLang="en-US" sz="4000" b="1" dirty="0" smtClean="0">
                <a:solidFill>
                  <a:schemeClr val="accent6">
                    <a:lumMod val="75000"/>
                  </a:schemeClr>
                </a:solidFill>
                <a:latin typeface="標楷體" pitchFamily="65" charset="-120"/>
                <a:ea typeface="標楷體" pitchFamily="65" charset="-120"/>
              </a:rPr>
              <a:t>就近入學璀璨星懸計畫</a:t>
            </a:r>
            <a:endParaRPr lang="zh-TW" altLang="en-US" sz="4000" b="1" dirty="0">
              <a:solidFill>
                <a:schemeClr val="accent6">
                  <a:lumMod val="75000"/>
                </a:schemeClr>
              </a:solidFill>
              <a:latin typeface="標楷體" pitchFamily="65" charset="-120"/>
              <a:ea typeface="標楷體" pitchFamily="65" charset="-120"/>
            </a:endParaRPr>
          </a:p>
        </p:txBody>
      </p:sp>
      <p:sp>
        <p:nvSpPr>
          <p:cNvPr id="7" name="矩形 6"/>
          <p:cNvSpPr/>
          <p:nvPr/>
        </p:nvSpPr>
        <p:spPr>
          <a:xfrm>
            <a:off x="1940479" y="1476697"/>
            <a:ext cx="5866087" cy="461665"/>
          </a:xfrm>
          <a:prstGeom prst="rect">
            <a:avLst/>
          </a:prstGeom>
        </p:spPr>
        <p:txBody>
          <a:bodyPr wrap="square">
            <a:spAutoFit/>
          </a:bodyPr>
          <a:lstStyle/>
          <a:p>
            <a:pPr algn="ctr"/>
            <a:r>
              <a:rPr kumimoji="0" lang="zh-TW" altLang="en-US" sz="2400" b="1" dirty="0" smtClean="0">
                <a:solidFill>
                  <a:srgbClr val="0000FF"/>
                </a:solidFill>
                <a:latin typeface="標楷體" panose="03000509000000000000" pitchFamily="65" charset="-120"/>
                <a:ea typeface="標楷體" panose="03000509000000000000" pitchFamily="65" charset="-120"/>
              </a:rPr>
              <a:t>親師群科體驗</a:t>
            </a:r>
            <a:r>
              <a:rPr kumimoji="0" lang="en-US" altLang="zh-TW" sz="2400" b="1" dirty="0" smtClean="0">
                <a:solidFill>
                  <a:srgbClr val="0000FF"/>
                </a:solidFill>
                <a:latin typeface="標楷體" panose="03000509000000000000" pitchFamily="65" charset="-120"/>
                <a:ea typeface="標楷體" panose="03000509000000000000" pitchFamily="65" charset="-120"/>
              </a:rPr>
              <a:t>—</a:t>
            </a:r>
            <a:r>
              <a:rPr kumimoji="0" lang="zh-TW" altLang="en-US" sz="2400" b="1" dirty="0" smtClean="0">
                <a:solidFill>
                  <a:srgbClr val="0000FF"/>
                </a:solidFill>
                <a:latin typeface="標楷體" panose="03000509000000000000" pitchFamily="65" charset="-120"/>
                <a:ea typeface="標楷體" panose="03000509000000000000" pitchFamily="65" charset="-120"/>
              </a:rPr>
              <a:t>創意設計</a:t>
            </a:r>
            <a:endParaRPr lang="zh-TW" altLang="en-US" sz="2400" dirty="0">
              <a:latin typeface="標楷體" panose="03000509000000000000" pitchFamily="65" charset="-120"/>
              <a:ea typeface="標楷體" panose="03000509000000000000" pitchFamily="65" charset="-120"/>
            </a:endParaRPr>
          </a:p>
        </p:txBody>
      </p:sp>
      <p:sp>
        <p:nvSpPr>
          <p:cNvPr id="11" name="流程圖: 替代處理程序 10"/>
          <p:cNvSpPr/>
          <p:nvPr/>
        </p:nvSpPr>
        <p:spPr>
          <a:xfrm>
            <a:off x="611559" y="1196752"/>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3040" y="2132856"/>
            <a:ext cx="3101453" cy="23260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圖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2132856"/>
            <a:ext cx="2952328" cy="22142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圖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93168">
            <a:off x="2671975" y="3561531"/>
            <a:ext cx="3240360" cy="24302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46202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par>
                          <p:cTn id="12" fill="hold">
                            <p:stCondLst>
                              <p:cond delay="4000"/>
                            </p:stCondLst>
                            <p:childTnLst>
                              <p:par>
                                <p:cTn id="13" presetID="31"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5273" y="260648"/>
            <a:ext cx="9144000" cy="595313"/>
          </a:xfrm>
        </p:spPr>
        <p:txBody>
          <a:bodyPr/>
          <a:lstStyle/>
          <a:p>
            <a:pPr>
              <a:defRPr/>
            </a:pPr>
            <a:r>
              <a:rPr lang="en-US" altLang="zh-TW" sz="4000" b="1" dirty="0" smtClean="0">
                <a:solidFill>
                  <a:schemeClr val="accent6">
                    <a:lumMod val="75000"/>
                  </a:schemeClr>
                </a:solidFill>
                <a:latin typeface="標楷體" pitchFamily="65" charset="-120"/>
                <a:ea typeface="標楷體" pitchFamily="65" charset="-120"/>
              </a:rPr>
              <a:t>106-5</a:t>
            </a:r>
            <a:r>
              <a:rPr lang="zh-TW" altLang="en-US" sz="4000" b="1" dirty="0">
                <a:solidFill>
                  <a:schemeClr val="accent6">
                    <a:lumMod val="75000"/>
                  </a:schemeClr>
                </a:solidFill>
                <a:latin typeface="標楷體" pitchFamily="65" charset="-120"/>
                <a:ea typeface="標楷體" pitchFamily="65" charset="-120"/>
              </a:rPr>
              <a:t> </a:t>
            </a:r>
            <a:r>
              <a:rPr lang="zh-TW" altLang="en-US" sz="4000" b="1" dirty="0" smtClean="0">
                <a:solidFill>
                  <a:schemeClr val="accent6">
                    <a:lumMod val="75000"/>
                  </a:schemeClr>
                </a:solidFill>
                <a:latin typeface="標楷體" pitchFamily="65" charset="-120"/>
                <a:ea typeface="標楷體" pitchFamily="65" charset="-120"/>
              </a:rPr>
              <a:t>多元</a:t>
            </a:r>
            <a:r>
              <a:rPr lang="zh-TW" altLang="en-US" sz="4000" b="1" dirty="0">
                <a:solidFill>
                  <a:schemeClr val="accent6">
                    <a:lumMod val="75000"/>
                  </a:schemeClr>
                </a:solidFill>
                <a:latin typeface="標楷體" pitchFamily="65" charset="-120"/>
                <a:ea typeface="標楷體" pitchFamily="65" charset="-120"/>
              </a:rPr>
              <a:t>學習希望</a:t>
            </a:r>
            <a:r>
              <a:rPr lang="zh-TW" altLang="en-US" sz="4000" b="1" dirty="0" smtClean="0">
                <a:solidFill>
                  <a:schemeClr val="accent6">
                    <a:lumMod val="75000"/>
                  </a:schemeClr>
                </a:solidFill>
                <a:latin typeface="標楷體" pitchFamily="65" charset="-120"/>
                <a:ea typeface="標楷體" pitchFamily="65" charset="-120"/>
              </a:rPr>
              <a:t>雲集</a:t>
            </a:r>
            <a:r>
              <a:rPr lang="zh-TW" altLang="en-US" sz="4000" b="1" dirty="0">
                <a:solidFill>
                  <a:srgbClr val="2D2D8A">
                    <a:lumMod val="75000"/>
                  </a:srgbClr>
                </a:solidFill>
                <a:latin typeface="標楷體" pitchFamily="65" charset="-120"/>
                <a:ea typeface="標楷體" pitchFamily="65" charset="-120"/>
              </a:rPr>
              <a:t>計畫</a:t>
            </a:r>
            <a:endParaRPr lang="zh-TW" altLang="en-US" sz="4000" b="1" dirty="0">
              <a:solidFill>
                <a:schemeClr val="accent6">
                  <a:lumMod val="75000"/>
                </a:schemeClr>
              </a:solidFill>
              <a:latin typeface="標楷體" pitchFamily="65" charset="-120"/>
              <a:ea typeface="標楷體" pitchFamily="65" charset="-120"/>
            </a:endParaRPr>
          </a:p>
        </p:txBody>
      </p:sp>
      <p:pic>
        <p:nvPicPr>
          <p:cNvPr id="7171" name="Picture 3" descr="Q:\practice\103.104.105學年度~為美\photo\105-2\優質化\乙級通過照片\全體乙級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367" b="12048"/>
          <a:stretch/>
        </p:blipFill>
        <p:spPr bwMode="auto">
          <a:xfrm>
            <a:off x="6352810" y="3600516"/>
            <a:ext cx="2743380" cy="20605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矩形 10"/>
          <p:cNvSpPr/>
          <p:nvPr/>
        </p:nvSpPr>
        <p:spPr>
          <a:xfrm>
            <a:off x="6298954" y="1148635"/>
            <a:ext cx="2880319" cy="289310"/>
          </a:xfrm>
          <a:prstGeom prst="rect">
            <a:avLst/>
          </a:prstGeom>
        </p:spPr>
        <p:txBody>
          <a:bodyPr wrap="square">
            <a:spAutoFit/>
          </a:bodyPr>
          <a:lstStyle/>
          <a:p>
            <a:pPr algn="ctr">
              <a:lnSpc>
                <a:spcPct val="80000"/>
              </a:lnSpc>
              <a:spcBef>
                <a:spcPct val="20000"/>
              </a:spcBef>
              <a:defRPr/>
            </a:pPr>
            <a:r>
              <a:rPr kumimoji="0" lang="zh-TW" altLang="en-US"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多益英檢專班</a:t>
            </a:r>
            <a:endParaRPr kumimoji="0" lang="zh-TW" altLang="en-US" sz="1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2" name="矩形 11"/>
          <p:cNvSpPr/>
          <p:nvPr/>
        </p:nvSpPr>
        <p:spPr>
          <a:xfrm>
            <a:off x="6294779" y="5630186"/>
            <a:ext cx="2880319" cy="486287"/>
          </a:xfrm>
          <a:prstGeom prst="rect">
            <a:avLst/>
          </a:prstGeom>
        </p:spPr>
        <p:txBody>
          <a:bodyPr wrap="square">
            <a:spAutoFit/>
          </a:bodyPr>
          <a:lstStyle/>
          <a:p>
            <a:pPr algn="ctr">
              <a:lnSpc>
                <a:spcPct val="80000"/>
              </a:lnSpc>
              <a:spcBef>
                <a:spcPct val="20000"/>
              </a:spcBef>
              <a:defRPr/>
            </a:pPr>
            <a:r>
              <a:rPr kumimoji="0" lang="zh-TW" altLang="en-US"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會計資訊及電乙</a:t>
            </a:r>
            <a:r>
              <a:rPr kumimoji="0" lang="en-US" altLang="zh-TW"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
            </a:r>
            <a:br>
              <a:rPr kumimoji="0" lang="en-US" altLang="zh-TW"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kumimoji="0" lang="zh-TW" altLang="en-US"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多益英檢全體合影</a:t>
            </a:r>
            <a:endParaRPr kumimoji="0" lang="zh-TW" altLang="en-US" sz="1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5" name="流程圖: 替代處理程序 14"/>
          <p:cNvSpPr/>
          <p:nvPr/>
        </p:nvSpPr>
        <p:spPr>
          <a:xfrm>
            <a:off x="596447" y="1293290"/>
            <a:ext cx="2604500"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kumimoji="0" lang="en-US" altLang="zh-TW" sz="2400" b="1" dirty="0">
                <a:solidFill>
                  <a:srgbClr val="FF0000"/>
                </a:solidFill>
                <a:latin typeface="微軟正黑體" panose="020B0604030504040204" pitchFamily="34" charset="-120"/>
                <a:ea typeface="微軟正黑體" panose="020B0604030504040204" pitchFamily="34" charset="-120"/>
              </a:rPr>
              <a:t>106</a:t>
            </a:r>
            <a:r>
              <a:rPr kumimoji="0" lang="zh-TW" altLang="en-US" sz="2400" b="1" dirty="0">
                <a:solidFill>
                  <a:srgbClr val="FF0000"/>
                </a:solidFill>
                <a:latin typeface="微軟正黑體" panose="020B0604030504040204" pitchFamily="34" charset="-120"/>
                <a:ea typeface="微軟正黑體" panose="020B0604030504040204" pitchFamily="34" charset="-120"/>
              </a:rPr>
              <a:t>學年技能專班</a:t>
            </a:r>
          </a:p>
        </p:txBody>
      </p:sp>
      <p:sp>
        <p:nvSpPr>
          <p:cNvPr id="16" name="矩形 15"/>
          <p:cNvSpPr/>
          <p:nvPr/>
        </p:nvSpPr>
        <p:spPr>
          <a:xfrm>
            <a:off x="527780" y="1974005"/>
            <a:ext cx="2791358" cy="1938992"/>
          </a:xfrm>
          <a:prstGeom prst="rect">
            <a:avLst/>
          </a:prstGeom>
        </p:spPr>
        <p:txBody>
          <a:bodyPr wrap="square">
            <a:spAutoFit/>
          </a:bodyPr>
          <a:lstStyle/>
          <a:p>
            <a:r>
              <a:rPr kumimoji="0" lang="zh-TW" altLang="en-US" b="1" dirty="0">
                <a:solidFill>
                  <a:srgbClr val="FF0000"/>
                </a:solidFill>
                <a:latin typeface="標楷體" panose="03000509000000000000" pitchFamily="65" charset="-120"/>
                <a:ea typeface="標楷體" panose="03000509000000000000" pitchFamily="65" charset="-120"/>
              </a:rPr>
              <a:t>會計資訊乙級專班</a:t>
            </a:r>
            <a:endParaRPr kumimoji="0" lang="en-US" altLang="zh-TW" b="1" dirty="0">
              <a:solidFill>
                <a:srgbClr val="FF0000"/>
              </a:solidFill>
              <a:latin typeface="標楷體" panose="03000509000000000000" pitchFamily="65" charset="-120"/>
              <a:ea typeface="標楷體" panose="03000509000000000000" pitchFamily="65" charset="-120"/>
            </a:endParaRPr>
          </a:p>
          <a:p>
            <a:r>
              <a:rPr kumimoji="0" lang="en-US" altLang="zh-TW" b="1" dirty="0" smtClean="0">
                <a:solidFill>
                  <a:srgbClr val="0000FF"/>
                </a:solidFill>
                <a:latin typeface="標楷體" panose="03000509000000000000" pitchFamily="65" charset="-120"/>
                <a:ea typeface="標楷體" panose="03000509000000000000" pitchFamily="65" charset="-120"/>
              </a:rPr>
              <a:t>14</a:t>
            </a:r>
            <a:r>
              <a:rPr kumimoji="0" lang="zh-TW" altLang="en-US" b="1" dirty="0" smtClean="0">
                <a:solidFill>
                  <a:srgbClr val="0000FF"/>
                </a:solidFill>
                <a:latin typeface="標楷體" panose="03000509000000000000" pitchFamily="65" charset="-120"/>
                <a:ea typeface="標楷體" panose="03000509000000000000" pitchFamily="65" charset="-120"/>
              </a:rPr>
              <a:t>位</a:t>
            </a:r>
            <a:r>
              <a:rPr kumimoji="0" lang="zh-TW" altLang="en-US" b="1" dirty="0">
                <a:solidFill>
                  <a:srgbClr val="0000FF"/>
                </a:solidFill>
                <a:latin typeface="標楷體" panose="03000509000000000000" pitchFamily="65" charset="-120"/>
                <a:ea typeface="標楷體" panose="03000509000000000000" pitchFamily="65" charset="-120"/>
              </a:rPr>
              <a:t>參加 </a:t>
            </a:r>
            <a:r>
              <a:rPr kumimoji="0" lang="en-US" altLang="zh-TW" b="1" dirty="0" smtClean="0">
                <a:solidFill>
                  <a:srgbClr val="0000FF"/>
                </a:solidFill>
                <a:latin typeface="標楷體" panose="03000509000000000000" pitchFamily="65" charset="-120"/>
                <a:ea typeface="標楷體" panose="03000509000000000000" pitchFamily="65" charset="-120"/>
              </a:rPr>
              <a:t>8</a:t>
            </a:r>
            <a:r>
              <a:rPr kumimoji="0" lang="zh-TW" altLang="en-US" b="1" dirty="0" smtClean="0">
                <a:solidFill>
                  <a:srgbClr val="0000FF"/>
                </a:solidFill>
                <a:latin typeface="標楷體" panose="03000509000000000000" pitchFamily="65" charset="-120"/>
                <a:ea typeface="標楷體" panose="03000509000000000000" pitchFamily="65" charset="-120"/>
              </a:rPr>
              <a:t>位</a:t>
            </a:r>
            <a:r>
              <a:rPr kumimoji="0" lang="zh-TW" altLang="en-US" b="1" dirty="0">
                <a:solidFill>
                  <a:srgbClr val="0000FF"/>
                </a:solidFill>
                <a:latin typeface="標楷體" panose="03000509000000000000" pitchFamily="65" charset="-120"/>
                <a:ea typeface="標楷體" panose="03000509000000000000" pitchFamily="65" charset="-120"/>
              </a:rPr>
              <a:t>通過</a:t>
            </a:r>
            <a:endParaRPr kumimoji="0" lang="en-US" altLang="zh-TW" b="1" dirty="0">
              <a:solidFill>
                <a:srgbClr val="0000FF"/>
              </a:solidFill>
              <a:latin typeface="標楷體" panose="03000509000000000000" pitchFamily="65" charset="-120"/>
              <a:ea typeface="標楷體" panose="03000509000000000000" pitchFamily="65" charset="-120"/>
            </a:endParaRPr>
          </a:p>
          <a:p>
            <a:r>
              <a:rPr kumimoji="0" lang="en-US" altLang="zh-TW" b="1" dirty="0">
                <a:latin typeface="標楷體" panose="03000509000000000000" pitchFamily="65" charset="-120"/>
                <a:ea typeface="標楷體" panose="03000509000000000000" pitchFamily="65" charset="-120"/>
              </a:rPr>
              <a:t> </a:t>
            </a:r>
            <a:r>
              <a:rPr kumimoji="0" lang="zh-TW" altLang="en-US" b="1" dirty="0">
                <a:latin typeface="標楷體" panose="03000509000000000000" pitchFamily="65" charset="-120"/>
                <a:ea typeface="標楷體" panose="03000509000000000000" pitchFamily="65" charset="-120"/>
              </a:rPr>
              <a:t>通過</a:t>
            </a:r>
            <a:r>
              <a:rPr kumimoji="0" lang="zh-TW" altLang="en-US" b="1" dirty="0" smtClean="0">
                <a:latin typeface="標楷體" panose="03000509000000000000" pitchFamily="65" charset="-120"/>
                <a:ea typeface="標楷體" panose="03000509000000000000" pitchFamily="65" charset="-120"/>
              </a:rPr>
              <a:t>率</a:t>
            </a:r>
            <a:r>
              <a:rPr kumimoji="0" lang="en-US" altLang="zh-TW" b="1" dirty="0" smtClean="0">
                <a:latin typeface="標楷體" panose="03000509000000000000" pitchFamily="65" charset="-120"/>
                <a:ea typeface="標楷體" panose="03000509000000000000" pitchFamily="65" charset="-120"/>
              </a:rPr>
              <a:t>57%</a:t>
            </a:r>
            <a:endParaRPr kumimoji="0" lang="en-US" altLang="zh-TW" b="1" dirty="0">
              <a:latin typeface="標楷體" panose="03000509000000000000" pitchFamily="65" charset="-120"/>
              <a:ea typeface="標楷體" panose="03000509000000000000" pitchFamily="65" charset="-120"/>
            </a:endParaRPr>
          </a:p>
          <a:p>
            <a:r>
              <a:rPr kumimoji="0" lang="zh-TW" altLang="en-US" b="1" dirty="0">
                <a:solidFill>
                  <a:srgbClr val="FF0000"/>
                </a:solidFill>
                <a:latin typeface="標楷體" panose="03000509000000000000" pitchFamily="65" charset="-120"/>
                <a:ea typeface="標楷體" panose="03000509000000000000" pitchFamily="65" charset="-120"/>
              </a:rPr>
              <a:t>電腦軟體應用乙級專班</a:t>
            </a:r>
            <a:endParaRPr kumimoji="0" lang="en-US" altLang="zh-TW" b="1" dirty="0">
              <a:solidFill>
                <a:srgbClr val="FF0000"/>
              </a:solidFill>
              <a:latin typeface="標楷體" panose="03000509000000000000" pitchFamily="65" charset="-120"/>
              <a:ea typeface="標楷體" panose="03000509000000000000" pitchFamily="65" charset="-120"/>
            </a:endParaRPr>
          </a:p>
          <a:p>
            <a:r>
              <a:rPr kumimoji="0" lang="zh-TW" altLang="en-US" b="1" dirty="0">
                <a:latin typeface="標楷體" panose="03000509000000000000" pitchFamily="65" charset="-120"/>
                <a:ea typeface="標楷體" panose="03000509000000000000" pitchFamily="65" charset="-120"/>
              </a:rPr>
              <a:t> </a:t>
            </a:r>
            <a:r>
              <a:rPr kumimoji="0" lang="en-US" altLang="zh-TW" b="1" dirty="0">
                <a:solidFill>
                  <a:srgbClr val="0000FF"/>
                </a:solidFill>
                <a:latin typeface="標楷體" panose="03000509000000000000" pitchFamily="65" charset="-120"/>
                <a:ea typeface="標楷體" panose="03000509000000000000" pitchFamily="65" charset="-120"/>
              </a:rPr>
              <a:t>35</a:t>
            </a:r>
            <a:r>
              <a:rPr kumimoji="0" lang="zh-TW" altLang="en-US" b="1" dirty="0">
                <a:solidFill>
                  <a:srgbClr val="0000FF"/>
                </a:solidFill>
                <a:latin typeface="標楷體" panose="03000509000000000000" pitchFamily="65" charset="-120"/>
                <a:ea typeface="標楷體" panose="03000509000000000000" pitchFamily="65" charset="-120"/>
              </a:rPr>
              <a:t>位參加 </a:t>
            </a:r>
            <a:r>
              <a:rPr kumimoji="0" lang="en-US" altLang="zh-TW" b="1" dirty="0">
                <a:solidFill>
                  <a:srgbClr val="0000FF"/>
                </a:solidFill>
                <a:latin typeface="標楷體" panose="03000509000000000000" pitchFamily="65" charset="-120"/>
                <a:ea typeface="標楷體" panose="03000509000000000000" pitchFamily="65" charset="-120"/>
              </a:rPr>
              <a:t>18</a:t>
            </a:r>
            <a:r>
              <a:rPr kumimoji="0" lang="zh-TW" altLang="en-US" b="1" dirty="0">
                <a:solidFill>
                  <a:srgbClr val="0000FF"/>
                </a:solidFill>
                <a:latin typeface="標楷體" panose="03000509000000000000" pitchFamily="65" charset="-120"/>
                <a:ea typeface="標楷體" panose="03000509000000000000" pitchFamily="65" charset="-120"/>
              </a:rPr>
              <a:t>人通過</a:t>
            </a:r>
            <a:endParaRPr kumimoji="0" lang="en-US" altLang="zh-TW" b="1" dirty="0">
              <a:solidFill>
                <a:srgbClr val="0000FF"/>
              </a:solidFill>
              <a:latin typeface="標楷體" panose="03000509000000000000" pitchFamily="65" charset="-120"/>
              <a:ea typeface="標楷體" panose="03000509000000000000" pitchFamily="65" charset="-120"/>
            </a:endParaRPr>
          </a:p>
          <a:p>
            <a:r>
              <a:rPr kumimoji="0" lang="zh-TW" altLang="en-US" b="1" dirty="0">
                <a:latin typeface="標楷體" panose="03000509000000000000" pitchFamily="65" charset="-120"/>
                <a:ea typeface="標楷體" panose="03000509000000000000" pitchFamily="65" charset="-120"/>
              </a:rPr>
              <a:t> 通過率</a:t>
            </a:r>
            <a:r>
              <a:rPr kumimoji="0" lang="en-US" altLang="zh-TW" b="1" dirty="0">
                <a:latin typeface="標楷體" panose="03000509000000000000" pitchFamily="65" charset="-120"/>
                <a:ea typeface="標楷體" panose="03000509000000000000" pitchFamily="65" charset="-120"/>
              </a:rPr>
              <a:t>51%</a:t>
            </a:r>
            <a:r>
              <a:rPr kumimoji="0" lang="zh-TW" altLang="en-US" b="1" dirty="0">
                <a:latin typeface="標楷體" panose="03000509000000000000" pitchFamily="65" charset="-120"/>
                <a:ea typeface="標楷體" panose="03000509000000000000" pitchFamily="65" charset="-120"/>
              </a:rPr>
              <a:t> </a:t>
            </a:r>
            <a:endParaRPr kumimoji="0" lang="en-US" altLang="zh-TW" b="1" dirty="0">
              <a:latin typeface="標楷體" panose="03000509000000000000" pitchFamily="65" charset="-120"/>
              <a:ea typeface="標楷體" panose="03000509000000000000" pitchFamily="65" charset="-120"/>
            </a:endParaRPr>
          </a:p>
        </p:txBody>
      </p:sp>
      <p:sp>
        <p:nvSpPr>
          <p:cNvPr id="17" name="流程圖: 替代處理程序 16"/>
          <p:cNvSpPr/>
          <p:nvPr/>
        </p:nvSpPr>
        <p:spPr>
          <a:xfrm>
            <a:off x="621209" y="4062237"/>
            <a:ext cx="2604500"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kumimoji="0" lang="en-US" altLang="zh-TW" sz="2400" b="1" dirty="0">
                <a:solidFill>
                  <a:srgbClr val="FF0000"/>
                </a:solidFill>
                <a:latin typeface="微軟正黑體" panose="020B0604030504040204" pitchFamily="34" charset="-120"/>
                <a:ea typeface="微軟正黑體" panose="020B0604030504040204" pitchFamily="34" charset="-120"/>
              </a:rPr>
              <a:t>107</a:t>
            </a:r>
            <a:r>
              <a:rPr kumimoji="0" lang="zh-TW" altLang="en-US" sz="2400" b="1" dirty="0">
                <a:solidFill>
                  <a:srgbClr val="FF0000"/>
                </a:solidFill>
                <a:latin typeface="微軟正黑體" panose="020B0604030504040204" pitchFamily="34" charset="-120"/>
                <a:ea typeface="微軟正黑體" panose="020B0604030504040204" pitchFamily="34" charset="-120"/>
              </a:rPr>
              <a:t>學年技能專班</a:t>
            </a:r>
          </a:p>
        </p:txBody>
      </p:sp>
      <p:sp>
        <p:nvSpPr>
          <p:cNvPr id="18" name="矩形 17"/>
          <p:cNvSpPr/>
          <p:nvPr/>
        </p:nvSpPr>
        <p:spPr>
          <a:xfrm>
            <a:off x="596447" y="4710180"/>
            <a:ext cx="2798640" cy="1323439"/>
          </a:xfrm>
          <a:prstGeom prst="rect">
            <a:avLst/>
          </a:prstGeom>
        </p:spPr>
        <p:txBody>
          <a:bodyPr wrap="square">
            <a:spAutoFit/>
          </a:bodyPr>
          <a:lstStyle/>
          <a:p>
            <a:r>
              <a:rPr kumimoji="0" lang="zh-TW" altLang="en-US" b="1" dirty="0" smtClean="0">
                <a:solidFill>
                  <a:srgbClr val="FF0000"/>
                </a:solidFill>
                <a:latin typeface="標楷體" panose="03000509000000000000" pitchFamily="65" charset="-120"/>
                <a:ea typeface="標楷體" panose="03000509000000000000" pitchFamily="65" charset="-120"/>
              </a:rPr>
              <a:t>多益英檢專班</a:t>
            </a:r>
            <a:endParaRPr kumimoji="0" lang="en-US" altLang="zh-TW" b="1" dirty="0" smtClean="0">
              <a:solidFill>
                <a:srgbClr val="FF0000"/>
              </a:solidFill>
              <a:latin typeface="標楷體" panose="03000509000000000000" pitchFamily="65" charset="-120"/>
              <a:ea typeface="標楷體" panose="03000509000000000000" pitchFamily="65" charset="-120"/>
            </a:endParaRPr>
          </a:p>
          <a:p>
            <a:r>
              <a:rPr kumimoji="0" lang="zh-TW" altLang="en-US" b="1" dirty="0" smtClean="0">
                <a:latin typeface="標楷體" panose="03000509000000000000" pitchFamily="65" charset="-120"/>
                <a:ea typeface="標楷體" panose="03000509000000000000" pitchFamily="65" charset="-120"/>
              </a:rPr>
              <a:t> </a:t>
            </a:r>
            <a:r>
              <a:rPr kumimoji="0" lang="en-US" altLang="zh-TW" b="1" dirty="0" smtClean="0">
                <a:solidFill>
                  <a:srgbClr val="0000FF"/>
                </a:solidFill>
                <a:latin typeface="標楷體" panose="03000509000000000000" pitchFamily="65" charset="-120"/>
                <a:ea typeface="標楷體" panose="03000509000000000000" pitchFamily="65" charset="-120"/>
              </a:rPr>
              <a:t>43</a:t>
            </a:r>
            <a:r>
              <a:rPr kumimoji="0" lang="zh-TW" altLang="en-US" b="1" dirty="0" smtClean="0">
                <a:solidFill>
                  <a:srgbClr val="0000FF"/>
                </a:solidFill>
                <a:latin typeface="標楷體" panose="03000509000000000000" pitchFamily="65" charset="-120"/>
                <a:ea typeface="標楷體" panose="03000509000000000000" pitchFamily="65" charset="-120"/>
              </a:rPr>
              <a:t>位同學參加</a:t>
            </a:r>
            <a:endParaRPr kumimoji="0" lang="en-US" altLang="zh-TW" b="1" dirty="0" smtClean="0">
              <a:latin typeface="標楷體" panose="03000509000000000000" pitchFamily="65" charset="-120"/>
              <a:ea typeface="標楷體" panose="03000509000000000000" pitchFamily="65" charset="-120"/>
            </a:endParaRPr>
          </a:p>
          <a:p>
            <a:r>
              <a:rPr kumimoji="0" lang="zh-TW" altLang="en-US" b="1" dirty="0" smtClean="0">
                <a:solidFill>
                  <a:srgbClr val="FF0000"/>
                </a:solidFill>
                <a:latin typeface="標楷體" panose="03000509000000000000" pitchFamily="65" charset="-120"/>
                <a:ea typeface="標楷體" panose="03000509000000000000" pitchFamily="65" charset="-120"/>
              </a:rPr>
              <a:t>電腦</a:t>
            </a:r>
            <a:r>
              <a:rPr kumimoji="0" lang="zh-TW" altLang="en-US" b="1" dirty="0">
                <a:solidFill>
                  <a:srgbClr val="FF0000"/>
                </a:solidFill>
                <a:latin typeface="標楷體" panose="03000509000000000000" pitchFamily="65" charset="-120"/>
                <a:ea typeface="標楷體" panose="03000509000000000000" pitchFamily="65" charset="-120"/>
              </a:rPr>
              <a:t>軟體應用乙級專班</a:t>
            </a:r>
            <a:endParaRPr kumimoji="0" lang="en-US" altLang="zh-TW" b="1" dirty="0">
              <a:solidFill>
                <a:srgbClr val="FF0000"/>
              </a:solidFill>
              <a:latin typeface="標楷體" panose="03000509000000000000" pitchFamily="65" charset="-120"/>
              <a:ea typeface="標楷體" panose="03000509000000000000" pitchFamily="65" charset="-120"/>
            </a:endParaRPr>
          </a:p>
          <a:p>
            <a:r>
              <a:rPr kumimoji="0" lang="zh-TW" altLang="en-US" b="1" dirty="0">
                <a:latin typeface="標楷體" panose="03000509000000000000" pitchFamily="65" charset="-120"/>
                <a:ea typeface="標楷體" panose="03000509000000000000" pitchFamily="65" charset="-120"/>
              </a:rPr>
              <a:t> </a:t>
            </a:r>
            <a:r>
              <a:rPr kumimoji="0" lang="en-US" altLang="zh-TW" b="1" dirty="0">
                <a:solidFill>
                  <a:srgbClr val="0000FF"/>
                </a:solidFill>
                <a:latin typeface="標楷體" panose="03000509000000000000" pitchFamily="65" charset="-120"/>
                <a:ea typeface="標楷體" panose="03000509000000000000" pitchFamily="65" charset="-120"/>
              </a:rPr>
              <a:t>36</a:t>
            </a:r>
            <a:r>
              <a:rPr kumimoji="0" lang="zh-TW" altLang="en-US" b="1" dirty="0">
                <a:solidFill>
                  <a:srgbClr val="0000FF"/>
                </a:solidFill>
                <a:latin typeface="標楷體" panose="03000509000000000000" pitchFamily="65" charset="-120"/>
                <a:ea typeface="標楷體" panose="03000509000000000000" pitchFamily="65" charset="-120"/>
              </a:rPr>
              <a:t>位同學參加 </a:t>
            </a:r>
            <a:endParaRPr kumimoji="0" lang="en-US" altLang="zh-TW" b="1" dirty="0">
              <a:solidFill>
                <a:srgbClr val="0000FF"/>
              </a:solidFill>
              <a:latin typeface="標楷體" panose="03000509000000000000" pitchFamily="65" charset="-120"/>
              <a:ea typeface="標楷體" panose="03000509000000000000" pitchFamily="65" charset="-120"/>
            </a:endParaRPr>
          </a:p>
        </p:txBody>
      </p:sp>
      <p:pic>
        <p:nvPicPr>
          <p:cNvPr id="19"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563888" y="3628141"/>
            <a:ext cx="2746178" cy="2059634"/>
          </a:xfrm>
          <a:prstGeom prst="rect">
            <a:avLst/>
          </a:prstGeom>
          <a:ln>
            <a:noFill/>
          </a:ln>
          <a:effectLst>
            <a:softEdge rad="112500"/>
          </a:effectLst>
        </p:spPr>
      </p:pic>
      <p:sp>
        <p:nvSpPr>
          <p:cNvPr id="20" name="矩形 19"/>
          <p:cNvSpPr/>
          <p:nvPr/>
        </p:nvSpPr>
        <p:spPr>
          <a:xfrm>
            <a:off x="3581758" y="5571310"/>
            <a:ext cx="2880319" cy="535531"/>
          </a:xfrm>
          <a:prstGeom prst="rect">
            <a:avLst/>
          </a:prstGeom>
        </p:spPr>
        <p:txBody>
          <a:bodyPr wrap="square">
            <a:spAutoFit/>
          </a:bodyPr>
          <a:lstStyle/>
          <a:p>
            <a:pPr algn="ctr">
              <a:lnSpc>
                <a:spcPct val="80000"/>
              </a:lnSpc>
              <a:spcBef>
                <a:spcPct val="20000"/>
              </a:spcBef>
              <a:defRPr/>
            </a:pPr>
            <a:r>
              <a:rPr kumimoji="0" lang="zh-TW" altLang="en-US" sz="1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電腦軟體乙級班</a:t>
            </a:r>
            <a:endParaRPr kumimoji="0" lang="en-US" altLang="zh-TW" sz="1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a:p>
            <a:pPr algn="ctr">
              <a:lnSpc>
                <a:spcPct val="80000"/>
              </a:lnSpc>
              <a:spcBef>
                <a:spcPct val="20000"/>
              </a:spcBef>
              <a:defRPr/>
            </a:pPr>
            <a:r>
              <a:rPr kumimoji="0" lang="zh-TW" altLang="en-US" sz="1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取得證照同學合影</a:t>
            </a:r>
          </a:p>
        </p:txBody>
      </p:sp>
      <p:pic>
        <p:nvPicPr>
          <p:cNvPr id="21" name="Picture 2" descr="D:\107-1各項工作表單文件\107.1多益\照片\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0066" y="1437945"/>
            <a:ext cx="2709544" cy="20321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矩形 13"/>
          <p:cNvSpPr/>
          <p:nvPr/>
        </p:nvSpPr>
        <p:spPr>
          <a:xfrm>
            <a:off x="3467864" y="1147963"/>
            <a:ext cx="2880319" cy="289310"/>
          </a:xfrm>
          <a:prstGeom prst="rect">
            <a:avLst/>
          </a:prstGeom>
        </p:spPr>
        <p:txBody>
          <a:bodyPr wrap="square">
            <a:spAutoFit/>
          </a:bodyPr>
          <a:lstStyle/>
          <a:p>
            <a:pPr algn="ctr">
              <a:lnSpc>
                <a:spcPct val="80000"/>
              </a:lnSpc>
              <a:spcBef>
                <a:spcPct val="20000"/>
              </a:spcBef>
              <a:defRPr/>
            </a:pPr>
            <a:r>
              <a:rPr kumimoji="0" lang="zh-TW" altLang="en-US"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會計乙級專班</a:t>
            </a:r>
            <a:endParaRPr kumimoji="0" lang="zh-TW" altLang="en-US" sz="1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pic>
        <p:nvPicPr>
          <p:cNvPr id="23" name="Picture 2" descr="I:\1060410專業諮詢\會科\優質化計畫\優質化「105-4適性揚才多元;學習計畫」乙級檢定班\考核\照片\假日學科線上練習-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39019" y="1465920"/>
            <a:ext cx="2617157" cy="20717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12112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heel(1)">
                                      <p:cBhvr>
                                        <p:cTn id="11" dur="2000"/>
                                        <p:tgtEl>
                                          <p:spTgt spid="21"/>
                                        </p:tgtEl>
                                      </p:cBhvr>
                                    </p:animEffect>
                                  </p:childTnLst>
                                </p:cTn>
                              </p:par>
                            </p:childTnLst>
                          </p:cTn>
                        </p:par>
                        <p:par>
                          <p:cTn id="12" fill="hold">
                            <p:stCondLst>
                              <p:cond delay="2500"/>
                            </p:stCondLst>
                            <p:childTnLst>
                              <p:par>
                                <p:cTn id="13" presetID="2" presetClass="entr" presetSubtype="4" fill="hold" nodeType="afterEffect">
                                  <p:stCondLst>
                                    <p:cond delay="0"/>
                                  </p:stCondLst>
                                  <p:childTnLst>
                                    <p:set>
                                      <p:cBhvr>
                                        <p:cTn id="14" dur="1" fill="hold">
                                          <p:stCondLst>
                                            <p:cond delay="0"/>
                                          </p:stCondLst>
                                        </p:cTn>
                                        <p:tgtEl>
                                          <p:spTgt spid="7171"/>
                                        </p:tgtEl>
                                        <p:attrNameLst>
                                          <p:attrName>style.visibility</p:attrName>
                                        </p:attrNameLst>
                                      </p:cBhvr>
                                      <p:to>
                                        <p:strVal val="visible"/>
                                      </p:to>
                                    </p:set>
                                    <p:anim calcmode="lin" valueType="num">
                                      <p:cBhvr additive="base">
                                        <p:cTn id="15" dur="500" fill="hold"/>
                                        <p:tgtEl>
                                          <p:spTgt spid="7171"/>
                                        </p:tgtEl>
                                        <p:attrNameLst>
                                          <p:attrName>ppt_x</p:attrName>
                                        </p:attrNameLst>
                                      </p:cBhvr>
                                      <p:tavLst>
                                        <p:tav tm="0">
                                          <p:val>
                                            <p:strVal val="#ppt_x"/>
                                          </p:val>
                                        </p:tav>
                                        <p:tav tm="100000">
                                          <p:val>
                                            <p:strVal val="#ppt_x"/>
                                          </p:val>
                                        </p:tav>
                                      </p:tavLst>
                                    </p:anim>
                                    <p:anim calcmode="lin" valueType="num">
                                      <p:cBhvr additive="base">
                                        <p:cTn id="16" dur="500" fill="hold"/>
                                        <p:tgtEl>
                                          <p:spTgt spid="7171"/>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6" presetClass="entr" presetSubtype="16"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circle(in)">
                                      <p:cBhvr>
                                        <p:cTn id="20"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bwMode="auto">
          <a:xfrm>
            <a:off x="-25967" y="385415"/>
            <a:ext cx="9144000" cy="5953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mj-lt"/>
                <a:ea typeface="+mj-ea"/>
                <a:cs typeface="華康勘亭流"/>
              </a:defRPr>
            </a:lvl1pPr>
            <a:lvl2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2pPr>
            <a:lvl3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3pPr>
            <a:lvl4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4pPr>
            <a:lvl5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5pPr>
            <a:lvl6pPr marL="457200" algn="ctr" rtl="0" fontAlgn="base">
              <a:spcBef>
                <a:spcPct val="0"/>
              </a:spcBef>
              <a:spcAft>
                <a:spcPct val="0"/>
              </a:spcAft>
              <a:defRPr kumimoji="1" sz="4400">
                <a:solidFill>
                  <a:schemeClr val="bg1"/>
                </a:solidFill>
                <a:latin typeface="Arial" charset="0"/>
                <a:ea typeface="華康勘亭流" pitchFamily="65" charset="-120"/>
              </a:defRPr>
            </a:lvl6pPr>
            <a:lvl7pPr marL="914400" algn="ctr" rtl="0" fontAlgn="base">
              <a:spcBef>
                <a:spcPct val="0"/>
              </a:spcBef>
              <a:spcAft>
                <a:spcPct val="0"/>
              </a:spcAft>
              <a:defRPr kumimoji="1" sz="4400">
                <a:solidFill>
                  <a:schemeClr val="bg1"/>
                </a:solidFill>
                <a:latin typeface="Arial" charset="0"/>
                <a:ea typeface="華康勘亭流" pitchFamily="65" charset="-120"/>
              </a:defRPr>
            </a:lvl7pPr>
            <a:lvl8pPr marL="1371600" algn="ctr" rtl="0" fontAlgn="base">
              <a:spcBef>
                <a:spcPct val="0"/>
              </a:spcBef>
              <a:spcAft>
                <a:spcPct val="0"/>
              </a:spcAft>
              <a:defRPr kumimoji="1" sz="4400">
                <a:solidFill>
                  <a:schemeClr val="bg1"/>
                </a:solidFill>
                <a:latin typeface="Arial" charset="0"/>
                <a:ea typeface="華康勘亭流" pitchFamily="65" charset="-120"/>
              </a:defRPr>
            </a:lvl8pPr>
            <a:lvl9pPr marL="1828800" algn="ctr" rtl="0" fontAlgn="base">
              <a:spcBef>
                <a:spcPct val="0"/>
              </a:spcBef>
              <a:spcAft>
                <a:spcPct val="0"/>
              </a:spcAft>
              <a:defRPr kumimoji="1" sz="4400">
                <a:solidFill>
                  <a:schemeClr val="bg1"/>
                </a:solidFill>
                <a:latin typeface="Arial" charset="0"/>
                <a:ea typeface="華康勘亭流" pitchFamily="65" charset="-120"/>
              </a:defRPr>
            </a:lvl9pPr>
          </a:lstStyle>
          <a:p>
            <a:r>
              <a:rPr lang="en-US" altLang="zh-TW" sz="4000" b="1" kern="0" dirty="0" smtClean="0">
                <a:solidFill>
                  <a:schemeClr val="accent6">
                    <a:lumMod val="75000"/>
                  </a:schemeClr>
                </a:solidFill>
                <a:latin typeface="標楷體" pitchFamily="65" charset="-120"/>
                <a:ea typeface="標楷體" pitchFamily="65" charset="-120"/>
              </a:rPr>
              <a:t>106-5</a:t>
            </a:r>
            <a:r>
              <a:rPr lang="zh-TW" altLang="en-US" sz="4000" b="1" kern="0" dirty="0" smtClean="0">
                <a:solidFill>
                  <a:schemeClr val="accent6">
                    <a:lumMod val="75000"/>
                  </a:schemeClr>
                </a:solidFill>
                <a:latin typeface="標楷體" pitchFamily="65" charset="-120"/>
                <a:ea typeface="標楷體" pitchFamily="65" charset="-120"/>
              </a:rPr>
              <a:t> 多元學習希望雲集計畫</a:t>
            </a:r>
            <a:endParaRPr lang="zh-TW" altLang="en-US" sz="4000" kern="0" dirty="0"/>
          </a:p>
        </p:txBody>
      </p:sp>
      <p:sp>
        <p:nvSpPr>
          <p:cNvPr id="4" name="矩形 3"/>
          <p:cNvSpPr/>
          <p:nvPr/>
        </p:nvSpPr>
        <p:spPr>
          <a:xfrm>
            <a:off x="179513" y="1917105"/>
            <a:ext cx="4968551" cy="3477875"/>
          </a:xfrm>
          <a:prstGeom prst="rect">
            <a:avLst/>
          </a:prstGeom>
        </p:spPr>
        <p:txBody>
          <a:bodyPr wrap="square">
            <a:spAutoFit/>
          </a:bodyPr>
          <a:lstStyle/>
          <a:p>
            <a:r>
              <a:rPr kumimoji="0" lang="en-US" altLang="zh-TW" sz="2400" b="1" dirty="0" smtClean="0">
                <a:solidFill>
                  <a:srgbClr val="0000FF"/>
                </a:solidFill>
                <a:latin typeface="標楷體" panose="03000509000000000000" pitchFamily="65" charset="-120"/>
                <a:ea typeface="標楷體" panose="03000509000000000000" pitchFamily="65" charset="-120"/>
              </a:rPr>
              <a:t>106</a:t>
            </a:r>
            <a:r>
              <a:rPr kumimoji="0" lang="zh-TW" altLang="en-US" sz="2400" b="1" dirty="0" smtClean="0">
                <a:solidFill>
                  <a:srgbClr val="0000FF"/>
                </a:solidFill>
                <a:latin typeface="標楷體" panose="03000509000000000000" pitchFamily="65" charset="-120"/>
                <a:ea typeface="標楷體" panose="03000509000000000000" pitchFamily="65" charset="-120"/>
              </a:rPr>
              <a:t>學年度全國商業類技藝競賽：</a:t>
            </a:r>
            <a:endParaRPr kumimoji="0" lang="en-US" altLang="zh-TW" sz="2400" b="1" dirty="0" smtClean="0">
              <a:solidFill>
                <a:srgbClr val="0000FF"/>
              </a:solidFill>
              <a:latin typeface="標楷體" panose="03000509000000000000" pitchFamily="65" charset="-120"/>
              <a:ea typeface="標楷體" panose="03000509000000000000" pitchFamily="65" charset="-120"/>
            </a:endParaRPr>
          </a:p>
          <a:p>
            <a:r>
              <a:rPr kumimoji="0" lang="zh-TW" altLang="en-US" sz="2800" b="1" dirty="0" smtClean="0">
                <a:solidFill>
                  <a:srgbClr val="0000FF"/>
                </a:solidFill>
                <a:latin typeface="標楷體" panose="03000509000000000000" pitchFamily="65" charset="-120"/>
                <a:ea typeface="標楷體" panose="03000509000000000000" pitchFamily="65" charset="-120"/>
              </a:rPr>
              <a:t> </a:t>
            </a:r>
            <a:r>
              <a:rPr kumimoji="0" lang="zh-TW" altLang="en-US" sz="2400" b="1" dirty="0" smtClean="0">
                <a:latin typeface="標楷體" panose="03000509000000000000" pitchFamily="65" charset="-120"/>
                <a:ea typeface="標楷體" panose="03000509000000000000" pitchFamily="65" charset="-120"/>
              </a:rPr>
              <a:t>程式設計全國第</a:t>
            </a:r>
            <a:r>
              <a:rPr kumimoji="0" lang="en-US" altLang="en-US" sz="2400" b="1" dirty="0" smtClean="0">
                <a:latin typeface="標楷體" panose="03000509000000000000" pitchFamily="65" charset="-120"/>
                <a:ea typeface="標楷體" panose="03000509000000000000" pitchFamily="65" charset="-120"/>
              </a:rPr>
              <a:t>16</a:t>
            </a:r>
            <a:r>
              <a:rPr kumimoji="0" lang="zh-TW" altLang="en-US" sz="2400" b="1" dirty="0" smtClean="0">
                <a:latin typeface="標楷體" panose="03000509000000000000" pitchFamily="65" charset="-120"/>
                <a:ea typeface="標楷體" panose="03000509000000000000" pitchFamily="65" charset="-120"/>
              </a:rPr>
              <a:t>名</a:t>
            </a:r>
            <a:r>
              <a:rPr kumimoji="0" lang="en-US" altLang="en-US" sz="2400" b="1" dirty="0" smtClean="0">
                <a:latin typeface="標楷體" panose="03000509000000000000" pitchFamily="65" charset="-120"/>
                <a:ea typeface="標楷體" panose="03000509000000000000" pitchFamily="65" charset="-120"/>
              </a:rPr>
              <a:t>(</a:t>
            </a:r>
            <a:r>
              <a:rPr kumimoji="0" lang="zh-TW" altLang="en-US" sz="2400" b="1" dirty="0" smtClean="0">
                <a:latin typeface="標楷體" panose="03000509000000000000" pitchFamily="65" charset="-120"/>
                <a:ea typeface="標楷體" panose="03000509000000000000" pitchFamily="65" charset="-120"/>
              </a:rPr>
              <a:t>優勝</a:t>
            </a:r>
            <a:r>
              <a:rPr kumimoji="0" lang="en-US" altLang="en-US" sz="2400" b="1" dirty="0" smtClean="0">
                <a:latin typeface="標楷體" panose="03000509000000000000" pitchFamily="65" charset="-120"/>
                <a:ea typeface="標楷體" panose="03000509000000000000" pitchFamily="65" charset="-120"/>
              </a:rPr>
              <a:t>)</a:t>
            </a:r>
            <a:endParaRPr kumimoji="0" lang="en-US" altLang="en-US" sz="2400" b="1" dirty="0">
              <a:latin typeface="標楷體" panose="03000509000000000000" pitchFamily="65" charset="-120"/>
              <a:ea typeface="標楷體" panose="03000509000000000000" pitchFamily="65" charset="-120"/>
            </a:endParaRPr>
          </a:p>
          <a:p>
            <a:endParaRPr kumimoji="0" lang="en-US" altLang="zh-TW" sz="2400" b="1" dirty="0" smtClean="0">
              <a:solidFill>
                <a:srgbClr val="0000FF"/>
              </a:solidFill>
              <a:latin typeface="標楷體" panose="03000509000000000000" pitchFamily="65" charset="-120"/>
              <a:ea typeface="標楷體" panose="03000509000000000000" pitchFamily="65" charset="-120"/>
            </a:endParaRPr>
          </a:p>
          <a:p>
            <a:r>
              <a:rPr kumimoji="0" lang="en-US" altLang="zh-TW" sz="2400" b="1" dirty="0" smtClean="0">
                <a:solidFill>
                  <a:srgbClr val="0000FF"/>
                </a:solidFill>
                <a:latin typeface="標楷體" panose="03000509000000000000" pitchFamily="65" charset="-120"/>
                <a:ea typeface="標楷體" panose="03000509000000000000" pitchFamily="65" charset="-120"/>
              </a:rPr>
              <a:t>107</a:t>
            </a:r>
            <a:r>
              <a:rPr kumimoji="0" lang="zh-TW" altLang="en-US" sz="2400" b="1" dirty="0" smtClean="0">
                <a:solidFill>
                  <a:srgbClr val="0000FF"/>
                </a:solidFill>
                <a:latin typeface="標楷體" panose="03000509000000000000" pitchFamily="65" charset="-120"/>
                <a:ea typeface="標楷體" panose="03000509000000000000" pitchFamily="65" charset="-120"/>
              </a:rPr>
              <a:t>學年度全國商業類技藝</a:t>
            </a:r>
            <a:r>
              <a:rPr kumimoji="0" lang="zh-TW" altLang="en-US" sz="2400" b="1" dirty="0">
                <a:solidFill>
                  <a:srgbClr val="0000FF"/>
                </a:solidFill>
                <a:latin typeface="標楷體" panose="03000509000000000000" pitchFamily="65" charset="-120"/>
                <a:ea typeface="標楷體" panose="03000509000000000000" pitchFamily="65" charset="-120"/>
              </a:rPr>
              <a:t>競賽</a:t>
            </a:r>
            <a:r>
              <a:rPr kumimoji="0" lang="zh-TW" altLang="en-US" sz="2400" b="1" dirty="0" smtClean="0">
                <a:solidFill>
                  <a:srgbClr val="0000FF"/>
                </a:solidFill>
                <a:latin typeface="標楷體" panose="03000509000000000000" pitchFamily="65" charset="-120"/>
                <a:ea typeface="標楷體" panose="03000509000000000000" pitchFamily="65" charset="-120"/>
              </a:rPr>
              <a:t>：</a:t>
            </a:r>
            <a:r>
              <a:rPr kumimoji="0" lang="en-US" altLang="zh-TW" sz="2400" b="1" dirty="0">
                <a:solidFill>
                  <a:srgbClr val="0000FF"/>
                </a:solidFill>
                <a:latin typeface="標楷體" panose="03000509000000000000" pitchFamily="65" charset="-120"/>
                <a:ea typeface="標楷體" panose="03000509000000000000" pitchFamily="65" charset="-120"/>
              </a:rPr>
              <a:t> </a:t>
            </a:r>
            <a:r>
              <a:rPr kumimoji="0" lang="en-US" altLang="zh-TW" sz="2400" b="1" dirty="0" smtClean="0">
                <a:solidFill>
                  <a:srgbClr val="0000FF"/>
                </a:solidFill>
                <a:latin typeface="標楷體" panose="03000509000000000000" pitchFamily="65" charset="-120"/>
                <a:ea typeface="標楷體" panose="03000509000000000000" pitchFamily="65" charset="-120"/>
              </a:rPr>
              <a:t>           (</a:t>
            </a:r>
            <a:r>
              <a:rPr kumimoji="0" lang="zh-TW" altLang="en-US" sz="2400" b="1" dirty="0">
                <a:solidFill>
                  <a:srgbClr val="0000FF"/>
                </a:solidFill>
                <a:latin typeface="標楷體" panose="03000509000000000000" pitchFamily="65" charset="-120"/>
                <a:ea typeface="標楷體" panose="03000509000000000000" pitchFamily="65" charset="-120"/>
              </a:rPr>
              <a:t>預計</a:t>
            </a:r>
            <a:r>
              <a:rPr kumimoji="0" lang="zh-TW" altLang="en-US" sz="2400" b="1" dirty="0" smtClean="0">
                <a:solidFill>
                  <a:srgbClr val="0000FF"/>
                </a:solidFill>
                <a:latin typeface="標楷體" panose="03000509000000000000" pitchFamily="65" charset="-120"/>
                <a:ea typeface="標楷體" panose="03000509000000000000" pitchFamily="65" charset="-120"/>
              </a:rPr>
              <a:t>參賽項目</a:t>
            </a:r>
            <a:r>
              <a:rPr kumimoji="0" lang="en-US" altLang="zh-TW" sz="2400" b="1" dirty="0" smtClean="0">
                <a:latin typeface="標楷體" panose="03000509000000000000" pitchFamily="65" charset="-120"/>
                <a:ea typeface="標楷體" panose="03000509000000000000" pitchFamily="65" charset="-120"/>
              </a:rPr>
              <a:t>)</a:t>
            </a:r>
            <a:endParaRPr kumimoji="0" lang="en-US" altLang="zh-TW" sz="2400" b="1" dirty="0">
              <a:latin typeface="標楷體" panose="03000509000000000000" pitchFamily="65" charset="-120"/>
              <a:ea typeface="標楷體" panose="03000509000000000000" pitchFamily="65" charset="-120"/>
            </a:endParaRPr>
          </a:p>
          <a:p>
            <a:r>
              <a:rPr kumimoji="0" lang="en-US" altLang="zh-TW" sz="2400" b="1" dirty="0">
                <a:solidFill>
                  <a:srgbClr val="0000FF"/>
                </a:solidFill>
                <a:latin typeface="標楷體" panose="03000509000000000000" pitchFamily="65" charset="-120"/>
                <a:ea typeface="標楷體" panose="03000509000000000000" pitchFamily="65" charset="-120"/>
              </a:rPr>
              <a:t> </a:t>
            </a:r>
            <a:r>
              <a:rPr kumimoji="0" lang="zh-TW" altLang="en-US" sz="2400" b="1" dirty="0" smtClean="0">
                <a:latin typeface="標楷體" panose="03000509000000000000" pitchFamily="65" charset="-120"/>
                <a:ea typeface="標楷體" panose="03000509000000000000" pitchFamily="65" charset="-120"/>
              </a:rPr>
              <a:t>程式設計、文書處理、</a:t>
            </a:r>
            <a:endParaRPr kumimoji="0" lang="en-US" altLang="zh-TW" sz="2400" b="1" dirty="0">
              <a:latin typeface="標楷體" panose="03000509000000000000" pitchFamily="65" charset="-120"/>
              <a:ea typeface="標楷體" panose="03000509000000000000" pitchFamily="65" charset="-120"/>
            </a:endParaRPr>
          </a:p>
          <a:p>
            <a:r>
              <a:rPr kumimoji="0" lang="zh-TW" altLang="en-US" sz="2400" b="1" dirty="0">
                <a:latin typeface="標楷體" panose="03000509000000000000" pitchFamily="65" charset="-120"/>
                <a:ea typeface="標楷體" panose="03000509000000000000" pitchFamily="65" charset="-120"/>
              </a:rPr>
              <a:t> </a:t>
            </a:r>
            <a:r>
              <a:rPr kumimoji="0" lang="zh-TW" altLang="en-US" sz="2400" b="1" dirty="0" smtClean="0">
                <a:latin typeface="標楷體" panose="03000509000000000000" pitchFamily="65" charset="-120"/>
                <a:ea typeface="標楷體" panose="03000509000000000000" pitchFamily="65" charset="-120"/>
              </a:rPr>
              <a:t>職場英文、會計資訊、</a:t>
            </a:r>
            <a:endParaRPr kumimoji="0" lang="en-US" altLang="zh-TW" sz="2400" b="1" dirty="0" smtClean="0">
              <a:latin typeface="標楷體" panose="03000509000000000000" pitchFamily="65" charset="-120"/>
              <a:ea typeface="標楷體" panose="03000509000000000000" pitchFamily="65" charset="-120"/>
            </a:endParaRPr>
          </a:p>
          <a:p>
            <a:r>
              <a:rPr kumimoji="0" lang="zh-TW" altLang="en-US" sz="2400" b="1" dirty="0" smtClean="0">
                <a:latin typeface="標楷體" panose="03000509000000000000" pitchFamily="65" charset="-120"/>
                <a:ea typeface="標楷體" panose="03000509000000000000" pitchFamily="65" charset="-120"/>
              </a:rPr>
              <a:t> 商業簡報</a:t>
            </a:r>
            <a:endParaRPr kumimoji="0" lang="en-US" altLang="zh-TW" sz="2400" b="1" dirty="0">
              <a:latin typeface="標楷體" panose="03000509000000000000" pitchFamily="65" charset="-120"/>
              <a:ea typeface="標楷體" panose="03000509000000000000" pitchFamily="65" charset="-120"/>
            </a:endParaRPr>
          </a:p>
          <a:p>
            <a:pPr lvl="1"/>
            <a:endParaRPr kumimoji="0" lang="en-US" altLang="zh-TW" sz="2400" b="1" dirty="0" smtClean="0">
              <a:latin typeface="華康宗楷體W7" pitchFamily="65" charset="-120"/>
              <a:ea typeface="華康宗楷體W7" pitchFamily="65" charset="-120"/>
            </a:endParaRPr>
          </a:p>
        </p:txBody>
      </p:sp>
      <p:sp>
        <p:nvSpPr>
          <p:cNvPr id="5" name="流程圖: 替代處理程序 4"/>
          <p:cNvSpPr/>
          <p:nvPr/>
        </p:nvSpPr>
        <p:spPr>
          <a:xfrm>
            <a:off x="539552" y="1133207"/>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980728"/>
            <a:ext cx="4176464" cy="2353089"/>
          </a:xfrm>
          <a:prstGeom prst="ellipse">
            <a:avLst/>
          </a:prstGeom>
          <a:ln>
            <a:noFill/>
          </a:ln>
          <a:effectLst>
            <a:softEdge rad="112500"/>
          </a:effectLst>
        </p:spPr>
      </p:pic>
      <p:pic>
        <p:nvPicPr>
          <p:cNvPr id="7" name="Picture 2" descr="D:\107學年度\00.活動照片\107技藝競賽培訓\1070823會計資訊\技藝競賽_180823_00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8990" y="3861048"/>
            <a:ext cx="2398148" cy="179861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4628" y="3429000"/>
            <a:ext cx="2103177" cy="15773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0070221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80">
                                          <p:stCondLst>
                                            <p:cond delay="0"/>
                                          </p:stCondLst>
                                        </p:cTn>
                                        <p:tgtEl>
                                          <p:spTgt spid="7"/>
                                        </p:tgtEl>
                                      </p:cBhvr>
                                    </p:animEffect>
                                    <p:anim calcmode="lin" valueType="num">
                                      <p:cBhvr>
                                        <p:cTn id="1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tgtEl>
                                      </p:cBhvr>
                                      <p:to x="100000" y="60000"/>
                                    </p:animScale>
                                    <p:animScale>
                                      <p:cBhvr>
                                        <p:cTn id="20" dur="166" decel="50000">
                                          <p:stCondLst>
                                            <p:cond delay="676"/>
                                          </p:stCondLst>
                                        </p:cTn>
                                        <p:tgtEl>
                                          <p:spTgt spid="7"/>
                                        </p:tgtEl>
                                      </p:cBhvr>
                                      <p:to x="100000" y="100000"/>
                                    </p:animScale>
                                    <p:animScale>
                                      <p:cBhvr>
                                        <p:cTn id="21" dur="26">
                                          <p:stCondLst>
                                            <p:cond delay="1312"/>
                                          </p:stCondLst>
                                        </p:cTn>
                                        <p:tgtEl>
                                          <p:spTgt spid="7"/>
                                        </p:tgtEl>
                                      </p:cBhvr>
                                      <p:to x="100000" y="80000"/>
                                    </p:animScale>
                                    <p:animScale>
                                      <p:cBhvr>
                                        <p:cTn id="22" dur="166" decel="50000">
                                          <p:stCondLst>
                                            <p:cond delay="1338"/>
                                          </p:stCondLst>
                                        </p:cTn>
                                        <p:tgtEl>
                                          <p:spTgt spid="7"/>
                                        </p:tgtEl>
                                      </p:cBhvr>
                                      <p:to x="100000" y="100000"/>
                                    </p:animScale>
                                    <p:animScale>
                                      <p:cBhvr>
                                        <p:cTn id="23" dur="26">
                                          <p:stCondLst>
                                            <p:cond delay="1642"/>
                                          </p:stCondLst>
                                        </p:cTn>
                                        <p:tgtEl>
                                          <p:spTgt spid="7"/>
                                        </p:tgtEl>
                                      </p:cBhvr>
                                      <p:to x="100000" y="90000"/>
                                    </p:animScale>
                                    <p:animScale>
                                      <p:cBhvr>
                                        <p:cTn id="24" dur="166" decel="50000">
                                          <p:stCondLst>
                                            <p:cond delay="1668"/>
                                          </p:stCondLst>
                                        </p:cTn>
                                        <p:tgtEl>
                                          <p:spTgt spid="7"/>
                                        </p:tgtEl>
                                      </p:cBhvr>
                                      <p:to x="100000" y="100000"/>
                                    </p:animScale>
                                    <p:animScale>
                                      <p:cBhvr>
                                        <p:cTn id="25" dur="26">
                                          <p:stCondLst>
                                            <p:cond delay="1808"/>
                                          </p:stCondLst>
                                        </p:cTn>
                                        <p:tgtEl>
                                          <p:spTgt spid="7"/>
                                        </p:tgtEl>
                                      </p:cBhvr>
                                      <p:to x="100000" y="95000"/>
                                    </p:animScale>
                                    <p:animScale>
                                      <p:cBhvr>
                                        <p:cTn id="26" dur="166" decel="50000">
                                          <p:stCondLst>
                                            <p:cond delay="1834"/>
                                          </p:stCondLst>
                                        </p:cTn>
                                        <p:tgtEl>
                                          <p:spTgt spid="7"/>
                                        </p:tgtEl>
                                      </p:cBhvr>
                                      <p:to x="100000" y="100000"/>
                                    </p:animScale>
                                  </p:childTnLst>
                                </p:cTn>
                              </p:par>
                            </p:childTnLst>
                          </p:cTn>
                        </p:par>
                        <p:par>
                          <p:cTn id="27" fill="hold">
                            <p:stCondLst>
                              <p:cond delay="2500"/>
                            </p:stCondLst>
                            <p:childTnLst>
                              <p:par>
                                <p:cTn id="28" presetID="6" presetClass="entr" presetSubtype="16"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cstate="print"/>
          <a:srcRect/>
          <a:stretch/>
        </p:blipFill>
        <p:spPr>
          <a:xfrm>
            <a:off x="6300192" y="836613"/>
            <a:ext cx="2262187" cy="258286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style>
          <a:lnRef idx="3">
            <a:schemeClr val="lt1"/>
          </a:lnRef>
          <a:fillRef idx="1">
            <a:schemeClr val="accent1"/>
          </a:fillRef>
          <a:effectRef idx="1">
            <a:schemeClr val="accent1"/>
          </a:effectRef>
          <a:fontRef idx="minor">
            <a:schemeClr val="lt1"/>
          </a:fontRef>
        </p:style>
      </p:pic>
      <p:sp>
        <p:nvSpPr>
          <p:cNvPr id="4099" name="Rectangle 4"/>
          <p:cNvSpPr>
            <a:spLocks noChangeArrowheads="1"/>
          </p:cNvSpPr>
          <p:nvPr/>
        </p:nvSpPr>
        <p:spPr bwMode="auto">
          <a:xfrm>
            <a:off x="0" y="333375"/>
            <a:ext cx="9144000" cy="595313"/>
          </a:xfrm>
          <a:prstGeom prst="rect">
            <a:avLst/>
          </a:prstGeom>
          <a:noFill/>
          <a:ln>
            <a:noFill/>
          </a:ln>
          <a:extLst/>
        </p:spPr>
        <p:txBody>
          <a:bodyPr anchor="ctr"/>
          <a:lstStyle/>
          <a:p>
            <a:pPr algn="ctr" eaLnBrk="0" hangingPunct="0">
              <a:defRPr/>
            </a:pPr>
            <a:r>
              <a:rPr lang="zh-TW" altLang="en-US" sz="4400" b="1" dirty="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rPr>
              <a:t>學校簡史</a:t>
            </a:r>
          </a:p>
        </p:txBody>
      </p:sp>
      <p:sp>
        <p:nvSpPr>
          <p:cNvPr id="6" name="燕尾形向右箭號 5"/>
          <p:cNvSpPr/>
          <p:nvPr/>
        </p:nvSpPr>
        <p:spPr>
          <a:xfrm>
            <a:off x="74018" y="4077072"/>
            <a:ext cx="8890470" cy="1224136"/>
          </a:xfrm>
          <a:prstGeom prst="notchedRightArrow">
            <a:avLst>
              <a:gd name="adj1" fmla="val 40806"/>
              <a:gd name="adj2" fmla="val 75282"/>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9" name="橢圓 8"/>
          <p:cNvSpPr/>
          <p:nvPr/>
        </p:nvSpPr>
        <p:spPr>
          <a:xfrm>
            <a:off x="1130890" y="4488572"/>
            <a:ext cx="452596" cy="452596"/>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0" name="橢圓 9"/>
          <p:cNvSpPr/>
          <p:nvPr/>
        </p:nvSpPr>
        <p:spPr>
          <a:xfrm>
            <a:off x="2851445" y="4488572"/>
            <a:ext cx="452596" cy="452596"/>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1170380"/>
              <a:satOff val="-1460"/>
              <a:lumOff val="343"/>
              <a:alphaOff val="0"/>
            </a:schemeClr>
          </a:fillRef>
          <a:effectRef idx="2">
            <a:schemeClr val="accent2">
              <a:hueOff val="1170380"/>
              <a:satOff val="-1460"/>
              <a:lumOff val="343"/>
              <a:alphaOff val="0"/>
            </a:schemeClr>
          </a:effectRef>
          <a:fontRef idx="minor">
            <a:schemeClr val="lt1"/>
          </a:fontRef>
        </p:style>
      </p:sp>
      <p:sp>
        <p:nvSpPr>
          <p:cNvPr id="11" name="橢圓 10"/>
          <p:cNvSpPr/>
          <p:nvPr/>
        </p:nvSpPr>
        <p:spPr>
          <a:xfrm>
            <a:off x="4464339" y="4488572"/>
            <a:ext cx="452596" cy="452596"/>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2340759"/>
              <a:satOff val="-2919"/>
              <a:lumOff val="686"/>
              <a:alphaOff val="0"/>
            </a:schemeClr>
          </a:fillRef>
          <a:effectRef idx="2">
            <a:schemeClr val="accent2">
              <a:hueOff val="2340759"/>
              <a:satOff val="-2919"/>
              <a:lumOff val="686"/>
              <a:alphaOff val="0"/>
            </a:schemeClr>
          </a:effectRef>
          <a:fontRef idx="minor">
            <a:schemeClr val="lt1"/>
          </a:fontRef>
        </p:style>
      </p:sp>
      <p:sp>
        <p:nvSpPr>
          <p:cNvPr id="12" name="橢圓 11"/>
          <p:cNvSpPr/>
          <p:nvPr/>
        </p:nvSpPr>
        <p:spPr>
          <a:xfrm>
            <a:off x="6066257" y="4509120"/>
            <a:ext cx="452596" cy="452596"/>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3511139"/>
              <a:satOff val="-4379"/>
              <a:lumOff val="1030"/>
              <a:alphaOff val="0"/>
            </a:schemeClr>
          </a:fillRef>
          <a:effectRef idx="2">
            <a:schemeClr val="accent2">
              <a:hueOff val="3511139"/>
              <a:satOff val="-4379"/>
              <a:lumOff val="1030"/>
              <a:alphaOff val="0"/>
            </a:schemeClr>
          </a:effectRef>
          <a:fontRef idx="minor">
            <a:schemeClr val="lt1"/>
          </a:fontRef>
        </p:style>
      </p:sp>
      <p:sp>
        <p:nvSpPr>
          <p:cNvPr id="13" name="橢圓 12"/>
          <p:cNvSpPr/>
          <p:nvPr/>
        </p:nvSpPr>
        <p:spPr>
          <a:xfrm>
            <a:off x="7560514" y="4488572"/>
            <a:ext cx="452596" cy="452596"/>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4681519"/>
              <a:satOff val="-5839"/>
              <a:lumOff val="1373"/>
              <a:alphaOff val="0"/>
            </a:schemeClr>
          </a:fillRef>
          <a:effectRef idx="2">
            <a:schemeClr val="accent2">
              <a:hueOff val="4681519"/>
              <a:satOff val="-5839"/>
              <a:lumOff val="1373"/>
              <a:alphaOff val="0"/>
            </a:schemeClr>
          </a:effectRef>
          <a:fontRef idx="minor">
            <a:schemeClr val="lt1"/>
          </a:fontRef>
        </p:style>
      </p:sp>
      <p:grpSp>
        <p:nvGrpSpPr>
          <p:cNvPr id="6166" name="群組 13"/>
          <p:cNvGrpSpPr>
            <a:grpSpLocks/>
          </p:cNvGrpSpPr>
          <p:nvPr/>
        </p:nvGrpSpPr>
        <p:grpSpPr bwMode="auto">
          <a:xfrm>
            <a:off x="-36513" y="3324225"/>
            <a:ext cx="3003551" cy="1116013"/>
            <a:chOff x="-88265" y="0"/>
            <a:chExt cx="2473615" cy="2792871"/>
          </a:xfrm>
        </p:grpSpPr>
        <p:sp>
          <p:nvSpPr>
            <p:cNvPr id="15" name="矩形 14"/>
            <p:cNvSpPr/>
            <p:nvPr/>
          </p:nvSpPr>
          <p:spPr>
            <a:xfrm>
              <a:off x="3254" y="0"/>
              <a:ext cx="1422459" cy="18115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矩形 15"/>
            <p:cNvSpPr/>
            <p:nvPr/>
          </p:nvSpPr>
          <p:spPr>
            <a:xfrm>
              <a:off x="-88265" y="981280"/>
              <a:ext cx="2473615" cy="181159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8016" tIns="128016" rIns="128016" bIns="128016" spcCol="1270" anchor="b"/>
            <a:lstStyle/>
            <a:p>
              <a:pPr algn="ctr" defTabSz="800100">
                <a:lnSpc>
                  <a:spcPct val="90000"/>
                </a:lnSpc>
                <a:spcAft>
                  <a:spcPct val="35000"/>
                </a:spcAft>
                <a:defRPr/>
              </a:pPr>
              <a:r>
                <a:rPr lang="zh-TW" sz="1800" b="1" dirty="0"/>
                <a:t>民</a:t>
              </a:r>
              <a:r>
                <a:rPr lang="en-US" altLang="zh-TW" sz="1800" b="1" dirty="0"/>
                <a:t>42</a:t>
              </a:r>
              <a:r>
                <a:rPr lang="zh-TW" sz="1800" b="1" dirty="0"/>
                <a:t>年成立</a:t>
              </a:r>
              <a:endParaRPr lang="en-US" altLang="zh-TW" sz="1800" b="1" dirty="0"/>
            </a:p>
            <a:p>
              <a:pPr algn="ctr" defTabSz="800100">
                <a:lnSpc>
                  <a:spcPct val="90000"/>
                </a:lnSpc>
                <a:spcAft>
                  <a:spcPct val="35000"/>
                </a:spcAft>
                <a:defRPr/>
              </a:pPr>
              <a:r>
                <a:rPr lang="zh-TW" sz="1800" b="1" dirty="0"/>
                <a:t>花蓮中級商業職業補習學校</a:t>
              </a:r>
              <a:endParaRPr lang="zh-TW" sz="1800" dirty="0"/>
            </a:p>
          </p:txBody>
        </p:sp>
      </p:grpSp>
      <p:grpSp>
        <p:nvGrpSpPr>
          <p:cNvPr id="6167" name="群組 16"/>
          <p:cNvGrpSpPr>
            <a:grpSpLocks/>
          </p:cNvGrpSpPr>
          <p:nvPr/>
        </p:nvGrpSpPr>
        <p:grpSpPr bwMode="auto">
          <a:xfrm>
            <a:off x="1452563" y="4929188"/>
            <a:ext cx="3151187" cy="965200"/>
            <a:chOff x="1497511" y="2169033"/>
            <a:chExt cx="1423101" cy="2356929"/>
          </a:xfrm>
        </p:grpSpPr>
        <p:sp>
          <p:nvSpPr>
            <p:cNvPr id="18" name="矩形 17"/>
            <p:cNvSpPr/>
            <p:nvPr/>
          </p:nvSpPr>
          <p:spPr>
            <a:xfrm>
              <a:off x="1497511" y="2715622"/>
              <a:ext cx="1423101" cy="181034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矩形 18"/>
            <p:cNvSpPr/>
            <p:nvPr/>
          </p:nvSpPr>
          <p:spPr>
            <a:xfrm>
              <a:off x="1497511" y="2169033"/>
              <a:ext cx="1423101" cy="18103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8016" tIns="128016" rIns="128016" bIns="128016" spcCol="1270"/>
            <a:lstStyle/>
            <a:p>
              <a:pPr algn="ctr" defTabSz="800100">
                <a:lnSpc>
                  <a:spcPct val="90000"/>
                </a:lnSpc>
                <a:spcAft>
                  <a:spcPct val="35000"/>
                </a:spcAft>
                <a:defRPr/>
              </a:pPr>
              <a:r>
                <a:rPr lang="zh-TW" sz="1800" b="1" dirty="0"/>
                <a:t>民</a:t>
              </a:r>
              <a:r>
                <a:rPr lang="en-US" altLang="zh-TW" sz="1800" b="1" dirty="0"/>
                <a:t>44</a:t>
              </a:r>
              <a:r>
                <a:rPr lang="zh-TW" sz="1800" b="1" dirty="0"/>
                <a:t>年改制</a:t>
              </a:r>
              <a:endParaRPr lang="en-US" altLang="zh-TW" sz="1800" b="1" dirty="0"/>
            </a:p>
            <a:p>
              <a:pPr algn="ctr" defTabSz="800100">
                <a:lnSpc>
                  <a:spcPct val="90000"/>
                </a:lnSpc>
                <a:spcAft>
                  <a:spcPct val="35000"/>
                </a:spcAft>
                <a:defRPr/>
              </a:pPr>
              <a:r>
                <a:rPr lang="zh-TW" sz="1800" b="1" dirty="0"/>
                <a:t>花蓮縣立初級商業職業學校</a:t>
              </a:r>
              <a:endParaRPr lang="zh-TW" sz="1800" dirty="0"/>
            </a:p>
          </p:txBody>
        </p:sp>
      </p:grpSp>
      <p:grpSp>
        <p:nvGrpSpPr>
          <p:cNvPr id="6168" name="群組 19"/>
          <p:cNvGrpSpPr>
            <a:grpSpLocks/>
          </p:cNvGrpSpPr>
          <p:nvPr/>
        </p:nvGrpSpPr>
        <p:grpSpPr bwMode="auto">
          <a:xfrm>
            <a:off x="2916238" y="3500438"/>
            <a:ext cx="3273425" cy="869950"/>
            <a:chOff x="2785194" y="0"/>
            <a:chExt cx="1693093" cy="1811571"/>
          </a:xfrm>
        </p:grpSpPr>
        <p:sp>
          <p:nvSpPr>
            <p:cNvPr id="21" name="矩形 20"/>
            <p:cNvSpPr/>
            <p:nvPr/>
          </p:nvSpPr>
          <p:spPr>
            <a:xfrm>
              <a:off x="2991288" y="0"/>
              <a:ext cx="1422954" cy="181157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矩形 21"/>
            <p:cNvSpPr/>
            <p:nvPr/>
          </p:nvSpPr>
          <p:spPr>
            <a:xfrm>
              <a:off x="2785194" y="0"/>
              <a:ext cx="1693093" cy="181157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8016" tIns="128016" rIns="128016" bIns="128016" spcCol="1270" anchor="b"/>
            <a:lstStyle/>
            <a:p>
              <a:pPr algn="ctr" defTabSz="800100">
                <a:lnSpc>
                  <a:spcPct val="90000"/>
                </a:lnSpc>
                <a:spcAft>
                  <a:spcPct val="35000"/>
                </a:spcAft>
                <a:defRPr/>
              </a:pPr>
              <a:r>
                <a:rPr lang="zh-TW" sz="1800" b="1" dirty="0"/>
                <a:t>民</a:t>
              </a:r>
              <a:r>
                <a:rPr lang="en-US" altLang="zh-TW" sz="1800" b="1" dirty="0"/>
                <a:t>47</a:t>
              </a:r>
              <a:r>
                <a:rPr lang="zh-TW" sz="1800" b="1" dirty="0"/>
                <a:t>年改制</a:t>
              </a:r>
              <a:endParaRPr lang="en-US" altLang="zh-TW" sz="1800" b="1" dirty="0"/>
            </a:p>
            <a:p>
              <a:pPr algn="ctr" defTabSz="800100">
                <a:lnSpc>
                  <a:spcPct val="90000"/>
                </a:lnSpc>
                <a:spcAft>
                  <a:spcPct val="35000"/>
                </a:spcAft>
                <a:defRPr/>
              </a:pPr>
              <a:r>
                <a:rPr lang="zh-TW" sz="1800" b="1" dirty="0"/>
                <a:t>花蓮縣立商業職業學校</a:t>
              </a:r>
              <a:endParaRPr lang="zh-TW" sz="1800" dirty="0"/>
            </a:p>
          </p:txBody>
        </p:sp>
      </p:grpSp>
      <p:grpSp>
        <p:nvGrpSpPr>
          <p:cNvPr id="6169" name="群組 22"/>
          <p:cNvGrpSpPr>
            <a:grpSpLocks/>
          </p:cNvGrpSpPr>
          <p:nvPr/>
        </p:nvGrpSpPr>
        <p:grpSpPr bwMode="auto">
          <a:xfrm>
            <a:off x="4356100" y="4910138"/>
            <a:ext cx="3984625" cy="911225"/>
            <a:chOff x="4464758" y="2093971"/>
            <a:chExt cx="1444369" cy="2431991"/>
          </a:xfrm>
        </p:grpSpPr>
        <p:sp>
          <p:nvSpPr>
            <p:cNvPr id="24" name="矩形 23"/>
            <p:cNvSpPr/>
            <p:nvPr/>
          </p:nvSpPr>
          <p:spPr>
            <a:xfrm>
              <a:off x="4486050" y="2716797"/>
              <a:ext cx="1423077" cy="180916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矩形 24"/>
            <p:cNvSpPr/>
            <p:nvPr/>
          </p:nvSpPr>
          <p:spPr>
            <a:xfrm>
              <a:off x="4464758" y="2093971"/>
              <a:ext cx="1423078" cy="9067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8016" tIns="128016" rIns="128016" bIns="128016" spcCol="1270"/>
            <a:lstStyle/>
            <a:p>
              <a:pPr algn="ctr" defTabSz="800100">
                <a:lnSpc>
                  <a:spcPct val="90000"/>
                </a:lnSpc>
                <a:spcAft>
                  <a:spcPct val="35000"/>
                </a:spcAft>
                <a:defRPr/>
              </a:pPr>
              <a:r>
                <a:rPr lang="zh-TW" sz="1800" b="1" dirty="0"/>
                <a:t>民</a:t>
              </a:r>
              <a:r>
                <a:rPr lang="en-US" altLang="zh-TW" sz="1800" b="1" dirty="0"/>
                <a:t>57</a:t>
              </a:r>
              <a:r>
                <a:rPr lang="zh-TW" sz="1800" b="1" dirty="0"/>
                <a:t>年改制</a:t>
              </a:r>
              <a:endParaRPr lang="en-US" altLang="zh-TW" sz="1800" b="1" dirty="0"/>
            </a:p>
            <a:p>
              <a:pPr algn="ctr" defTabSz="800100">
                <a:lnSpc>
                  <a:spcPct val="90000"/>
                </a:lnSpc>
                <a:spcAft>
                  <a:spcPct val="35000"/>
                </a:spcAft>
                <a:defRPr/>
              </a:pPr>
              <a:r>
                <a:rPr lang="zh-TW" sz="1800" b="1" dirty="0"/>
                <a:t>台灣省立花蓮高級商業職業學校</a:t>
              </a:r>
              <a:endParaRPr lang="zh-TW" sz="1800" dirty="0"/>
            </a:p>
          </p:txBody>
        </p:sp>
      </p:grpSp>
      <p:grpSp>
        <p:nvGrpSpPr>
          <p:cNvPr id="6170" name="群組 25"/>
          <p:cNvGrpSpPr>
            <a:grpSpLocks/>
          </p:cNvGrpSpPr>
          <p:nvPr/>
        </p:nvGrpSpPr>
        <p:grpSpPr bwMode="auto">
          <a:xfrm>
            <a:off x="6065838" y="3278188"/>
            <a:ext cx="3078162" cy="995362"/>
            <a:chOff x="5971587" y="0"/>
            <a:chExt cx="1431797" cy="4390713"/>
          </a:xfrm>
        </p:grpSpPr>
        <p:sp>
          <p:nvSpPr>
            <p:cNvPr id="27" name="矩形 26"/>
            <p:cNvSpPr/>
            <p:nvPr/>
          </p:nvSpPr>
          <p:spPr>
            <a:xfrm>
              <a:off x="5980448" y="0"/>
              <a:ext cx="1422936" cy="181370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8" name="矩形 27"/>
            <p:cNvSpPr/>
            <p:nvPr/>
          </p:nvSpPr>
          <p:spPr>
            <a:xfrm>
              <a:off x="5971587" y="3522374"/>
              <a:ext cx="1422936" cy="86833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8016" tIns="128016" rIns="128016" bIns="128016" spcCol="1270" anchor="b"/>
            <a:lstStyle/>
            <a:p>
              <a:pPr algn="ctr" defTabSz="800100">
                <a:lnSpc>
                  <a:spcPct val="90000"/>
                </a:lnSpc>
                <a:spcAft>
                  <a:spcPct val="35000"/>
                </a:spcAft>
                <a:defRPr/>
              </a:pPr>
              <a:r>
                <a:rPr lang="zh-TW" sz="1800" b="1" dirty="0"/>
                <a:t>民</a:t>
              </a:r>
              <a:r>
                <a:rPr lang="en-US" altLang="zh-TW" sz="1800" b="1" dirty="0"/>
                <a:t>89</a:t>
              </a:r>
              <a:r>
                <a:rPr lang="zh-TW" sz="1800" b="1" dirty="0"/>
                <a:t>年改制</a:t>
              </a:r>
              <a:endParaRPr lang="en-US" altLang="zh-TW" sz="1800" b="1" dirty="0"/>
            </a:p>
            <a:p>
              <a:pPr algn="ctr" defTabSz="800100">
                <a:lnSpc>
                  <a:spcPct val="90000"/>
                </a:lnSpc>
                <a:spcAft>
                  <a:spcPct val="35000"/>
                </a:spcAft>
                <a:defRPr/>
              </a:pPr>
              <a:r>
                <a:rPr lang="zh-TW" sz="1800" b="1" dirty="0"/>
                <a:t>國立花蓮高級商業職業學校</a:t>
              </a:r>
              <a:endParaRPr lang="zh-TW" sz="1800" dirty="0"/>
            </a:p>
          </p:txBody>
        </p:sp>
      </p:grpSp>
      <p:pic>
        <p:nvPicPr>
          <p:cNvPr id="17" name="圖片 16"/>
          <p:cNvPicPr>
            <a:picLocks noChangeAspect="1"/>
          </p:cNvPicPr>
          <p:nvPr/>
        </p:nvPicPr>
        <p:blipFill>
          <a:blip r:embed="rId3" cstate="print"/>
          <a:stretch>
            <a:fillRect/>
          </a:stretch>
        </p:blipFill>
        <p:spPr>
          <a:xfrm>
            <a:off x="395536" y="1206053"/>
            <a:ext cx="2530475" cy="23669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style>
          <a:lnRef idx="3">
            <a:schemeClr val="lt1"/>
          </a:lnRef>
          <a:fillRef idx="1">
            <a:schemeClr val="dk1"/>
          </a:fillRef>
          <a:effectRef idx="1">
            <a:schemeClr val="dk1"/>
          </a:effectRef>
          <a:fontRef idx="minor">
            <a:schemeClr val="lt1"/>
          </a:fontRef>
        </p:style>
      </p:pic>
      <p:pic>
        <p:nvPicPr>
          <p:cNvPr id="20" name="圖片 19"/>
          <p:cNvPicPr>
            <a:picLocks noChangeAspect="1"/>
          </p:cNvPicPr>
          <p:nvPr/>
        </p:nvPicPr>
        <p:blipFill>
          <a:blip r:embed="rId4" cstate="print"/>
          <a:stretch>
            <a:fillRect/>
          </a:stretch>
        </p:blipFill>
        <p:spPr>
          <a:xfrm>
            <a:off x="3059832" y="1382713"/>
            <a:ext cx="3096000" cy="206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3">
            <a:schemeClr val="lt1"/>
          </a:lnRef>
          <a:fillRef idx="1">
            <a:schemeClr val="accent1"/>
          </a:fillRef>
          <a:effectRef idx="1">
            <a:schemeClr val="accent1"/>
          </a:effectRef>
          <a:fontRef idx="minor">
            <a:schemeClr val="lt1"/>
          </a:fontRef>
        </p:style>
      </p:pic>
    </p:spTree>
    <p:extLst>
      <p:ext uri="{BB962C8B-B14F-4D97-AF65-F5344CB8AC3E}">
        <p14:creationId xmlns:p14="http://schemas.microsoft.com/office/powerpoint/2010/main" val="139021179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6166"/>
                                        </p:tgtEl>
                                        <p:attrNameLst>
                                          <p:attrName>style.visibility</p:attrName>
                                        </p:attrNameLst>
                                      </p:cBhvr>
                                      <p:to>
                                        <p:strVal val="visible"/>
                                      </p:to>
                                    </p:set>
                                    <p:animEffect transition="in" filter="barn(inVertical)">
                                      <p:cBhvr>
                                        <p:cTn id="10" dur="500"/>
                                        <p:tgtEl>
                                          <p:spTgt spid="6166"/>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6167"/>
                                        </p:tgtEl>
                                        <p:attrNameLst>
                                          <p:attrName>style.visibility</p:attrName>
                                        </p:attrNameLst>
                                      </p:cBhvr>
                                      <p:to>
                                        <p:strVal val="visible"/>
                                      </p:to>
                                    </p:set>
                                    <p:animEffect transition="in" filter="barn(inVertical)">
                                      <p:cBhvr>
                                        <p:cTn id="14" dur="500"/>
                                        <p:tgtEl>
                                          <p:spTgt spid="6167"/>
                                        </p:tgtEl>
                                      </p:cBhvr>
                                    </p:animEffect>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6168"/>
                                        </p:tgtEl>
                                        <p:attrNameLst>
                                          <p:attrName>style.visibility</p:attrName>
                                        </p:attrNameLst>
                                      </p:cBhvr>
                                      <p:to>
                                        <p:strVal val="visible"/>
                                      </p:to>
                                    </p:set>
                                    <p:animEffect transition="in" filter="barn(inVertical)">
                                      <p:cBhvr>
                                        <p:cTn id="18" dur="500"/>
                                        <p:tgtEl>
                                          <p:spTgt spid="6168"/>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6169"/>
                                        </p:tgtEl>
                                        <p:attrNameLst>
                                          <p:attrName>style.visibility</p:attrName>
                                        </p:attrNameLst>
                                      </p:cBhvr>
                                      <p:to>
                                        <p:strVal val="visible"/>
                                      </p:to>
                                    </p:set>
                                    <p:animEffect transition="in" filter="barn(inVertical)">
                                      <p:cBhvr>
                                        <p:cTn id="22" dur="500"/>
                                        <p:tgtEl>
                                          <p:spTgt spid="6169"/>
                                        </p:tgtEl>
                                      </p:cBhvr>
                                    </p:animEffect>
                                  </p:childTnLst>
                                </p:cTn>
                              </p:par>
                            </p:childTnLst>
                          </p:cTn>
                        </p:par>
                        <p:par>
                          <p:cTn id="23" fill="hold">
                            <p:stCondLst>
                              <p:cond delay="2000"/>
                            </p:stCondLst>
                            <p:childTnLst>
                              <p:par>
                                <p:cTn id="24" presetID="53" presetClass="entr" presetSubtype="16" fill="hold" nodeType="afterEffect">
                                  <p:stCondLst>
                                    <p:cond delay="0"/>
                                  </p:stCondLst>
                                  <p:childTnLst>
                                    <p:set>
                                      <p:cBhvr>
                                        <p:cTn id="25" dur="1" fill="hold">
                                          <p:stCondLst>
                                            <p:cond delay="0"/>
                                          </p:stCondLst>
                                        </p:cTn>
                                        <p:tgtEl>
                                          <p:spTgt spid="6170"/>
                                        </p:tgtEl>
                                        <p:attrNameLst>
                                          <p:attrName>style.visibility</p:attrName>
                                        </p:attrNameLst>
                                      </p:cBhvr>
                                      <p:to>
                                        <p:strVal val="visible"/>
                                      </p:to>
                                    </p:set>
                                    <p:anim calcmode="lin" valueType="num">
                                      <p:cBhvr>
                                        <p:cTn id="26" dur="500" fill="hold"/>
                                        <p:tgtEl>
                                          <p:spTgt spid="6170"/>
                                        </p:tgtEl>
                                        <p:attrNameLst>
                                          <p:attrName>ppt_w</p:attrName>
                                        </p:attrNameLst>
                                      </p:cBhvr>
                                      <p:tavLst>
                                        <p:tav tm="0">
                                          <p:val>
                                            <p:fltVal val="0"/>
                                          </p:val>
                                        </p:tav>
                                        <p:tav tm="100000">
                                          <p:val>
                                            <p:strVal val="#ppt_w"/>
                                          </p:val>
                                        </p:tav>
                                      </p:tavLst>
                                    </p:anim>
                                    <p:anim calcmode="lin" valueType="num">
                                      <p:cBhvr>
                                        <p:cTn id="27" dur="500" fill="hold"/>
                                        <p:tgtEl>
                                          <p:spTgt spid="6170"/>
                                        </p:tgtEl>
                                        <p:attrNameLst>
                                          <p:attrName>ppt_h</p:attrName>
                                        </p:attrNameLst>
                                      </p:cBhvr>
                                      <p:tavLst>
                                        <p:tav tm="0">
                                          <p:val>
                                            <p:fltVal val="0"/>
                                          </p:val>
                                        </p:tav>
                                        <p:tav tm="100000">
                                          <p:val>
                                            <p:strVal val="#ppt_h"/>
                                          </p:val>
                                        </p:tav>
                                      </p:tavLst>
                                    </p:anim>
                                    <p:animEffect transition="in" filter="fade">
                                      <p:cBhvr>
                                        <p:cTn id="28" dur="500"/>
                                        <p:tgtEl>
                                          <p:spTgt spid="6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sz="quarter"/>
          </p:nvPr>
        </p:nvSpPr>
        <p:spPr/>
        <p:txBody>
          <a:bodyPr/>
          <a:lstStyle/>
          <a:p>
            <a:r>
              <a:rPr lang="en-US" altLang="zh-TW" sz="4000" b="1" dirty="0" smtClean="0">
                <a:solidFill>
                  <a:schemeClr val="accent6">
                    <a:lumMod val="75000"/>
                  </a:schemeClr>
                </a:solidFill>
                <a:latin typeface="標楷體" pitchFamily="65" charset="-120"/>
                <a:ea typeface="標楷體" pitchFamily="65" charset="-120"/>
              </a:rPr>
              <a:t>106-5</a:t>
            </a:r>
            <a:r>
              <a:rPr lang="zh-TW" altLang="en-US" sz="4000" b="1" dirty="0">
                <a:solidFill>
                  <a:schemeClr val="accent6">
                    <a:lumMod val="75000"/>
                  </a:schemeClr>
                </a:solidFill>
                <a:latin typeface="標楷體" pitchFamily="65" charset="-120"/>
                <a:ea typeface="標楷體" pitchFamily="65" charset="-120"/>
              </a:rPr>
              <a:t> </a:t>
            </a:r>
            <a:r>
              <a:rPr lang="zh-TW" altLang="en-US" sz="4000" b="1" dirty="0" smtClean="0">
                <a:solidFill>
                  <a:schemeClr val="accent6">
                    <a:lumMod val="75000"/>
                  </a:schemeClr>
                </a:solidFill>
                <a:latin typeface="標楷體" pitchFamily="65" charset="-120"/>
                <a:ea typeface="標楷體" pitchFamily="65" charset="-120"/>
              </a:rPr>
              <a:t>多元</a:t>
            </a:r>
            <a:r>
              <a:rPr lang="zh-TW" altLang="en-US" sz="4000" b="1" dirty="0">
                <a:solidFill>
                  <a:schemeClr val="accent6">
                    <a:lumMod val="75000"/>
                  </a:schemeClr>
                </a:solidFill>
                <a:latin typeface="標楷體" pitchFamily="65" charset="-120"/>
                <a:ea typeface="標楷體" pitchFamily="65" charset="-120"/>
              </a:rPr>
              <a:t>學習希望</a:t>
            </a:r>
            <a:r>
              <a:rPr lang="zh-TW" altLang="en-US" sz="4000" b="1" dirty="0" smtClean="0">
                <a:solidFill>
                  <a:schemeClr val="accent6">
                    <a:lumMod val="75000"/>
                  </a:schemeClr>
                </a:solidFill>
                <a:latin typeface="標楷體" pitchFamily="65" charset="-120"/>
                <a:ea typeface="標楷體" pitchFamily="65" charset="-120"/>
              </a:rPr>
              <a:t>雲集</a:t>
            </a:r>
            <a:r>
              <a:rPr lang="zh-TW" altLang="en-US" sz="4000" b="1" dirty="0">
                <a:solidFill>
                  <a:srgbClr val="2D2D8A">
                    <a:lumMod val="75000"/>
                  </a:srgbClr>
                </a:solidFill>
                <a:latin typeface="標楷體" pitchFamily="65" charset="-120"/>
                <a:ea typeface="標楷體" pitchFamily="65" charset="-120"/>
              </a:rPr>
              <a:t>計畫</a:t>
            </a:r>
            <a:endParaRPr lang="zh-TW" altLang="en-US" sz="4000" dirty="0"/>
          </a:p>
        </p:txBody>
      </p:sp>
      <p:graphicFrame>
        <p:nvGraphicFramePr>
          <p:cNvPr id="6" name="內容版面配置區 5"/>
          <p:cNvGraphicFramePr>
            <a:graphicFrameLocks noGrp="1"/>
          </p:cNvGraphicFramePr>
          <p:nvPr>
            <p:ph sz="quarter" idx="3"/>
            <p:extLst>
              <p:ext uri="{D42A27DB-BD31-4B8C-83A1-F6EECF244321}">
                <p14:modId xmlns:p14="http://schemas.microsoft.com/office/powerpoint/2010/main" val="2024995218"/>
              </p:ext>
            </p:extLst>
          </p:nvPr>
        </p:nvGraphicFramePr>
        <p:xfrm>
          <a:off x="209371" y="1772816"/>
          <a:ext cx="8755117" cy="2052816"/>
        </p:xfrm>
        <a:graphic>
          <a:graphicData uri="http://schemas.openxmlformats.org/drawingml/2006/table">
            <a:tbl>
              <a:tblPr firstRow="1" bandRow="1">
                <a:tableStyleId>{5C22544A-7EE6-4342-B048-85BDC9FD1C3A}</a:tableStyleId>
              </a:tblPr>
              <a:tblGrid>
                <a:gridCol w="1150984">
                  <a:extLst>
                    <a:ext uri="{9D8B030D-6E8A-4147-A177-3AD203B41FA5}">
                      <a16:colId xmlns="" xmlns:a16="http://schemas.microsoft.com/office/drawing/2014/main" val="20000"/>
                    </a:ext>
                  </a:extLst>
                </a:gridCol>
                <a:gridCol w="1339437">
                  <a:extLst>
                    <a:ext uri="{9D8B030D-6E8A-4147-A177-3AD203B41FA5}">
                      <a16:colId xmlns="" xmlns:a16="http://schemas.microsoft.com/office/drawing/2014/main" val="20001"/>
                    </a:ext>
                  </a:extLst>
                </a:gridCol>
                <a:gridCol w="1512168">
                  <a:extLst>
                    <a:ext uri="{9D8B030D-6E8A-4147-A177-3AD203B41FA5}">
                      <a16:colId xmlns="" xmlns:a16="http://schemas.microsoft.com/office/drawing/2014/main" val="20002"/>
                    </a:ext>
                  </a:extLst>
                </a:gridCol>
                <a:gridCol w="2232248">
                  <a:extLst>
                    <a:ext uri="{9D8B030D-6E8A-4147-A177-3AD203B41FA5}">
                      <a16:colId xmlns="" xmlns:a16="http://schemas.microsoft.com/office/drawing/2014/main" val="20003"/>
                    </a:ext>
                  </a:extLst>
                </a:gridCol>
                <a:gridCol w="2520280">
                  <a:extLst>
                    <a:ext uri="{9D8B030D-6E8A-4147-A177-3AD203B41FA5}">
                      <a16:colId xmlns="" xmlns:a16="http://schemas.microsoft.com/office/drawing/2014/main" val="20004"/>
                    </a:ext>
                  </a:extLst>
                </a:gridCol>
              </a:tblGrid>
              <a:tr h="370840">
                <a:tc>
                  <a:txBody>
                    <a:bodyPr/>
                    <a:lstStyle/>
                    <a:p>
                      <a:r>
                        <a:rPr kumimoji="0" lang="zh-TW" altLang="en-US" sz="2000" kern="1200" dirty="0" smtClean="0">
                          <a:solidFill>
                            <a:schemeClr val="tx1"/>
                          </a:solidFill>
                          <a:latin typeface="標楷體" panose="03000509000000000000" pitchFamily="65" charset="-120"/>
                          <a:ea typeface="標楷體" panose="03000509000000000000" pitchFamily="65" charset="-120"/>
                          <a:cs typeface="+mn-cs"/>
                        </a:rPr>
                        <a:t>科別</a:t>
                      </a:r>
                      <a:endParaRPr kumimoji="0" lang="zh-TW" altLang="en-US" sz="2000"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r>
                        <a:rPr kumimoji="0" lang="zh-TW" altLang="en-US" sz="2000" kern="1200" dirty="0" smtClean="0">
                          <a:solidFill>
                            <a:schemeClr val="tx1"/>
                          </a:solidFill>
                          <a:latin typeface="標楷體" panose="03000509000000000000" pitchFamily="65" charset="-120"/>
                          <a:ea typeface="標楷體" panose="03000509000000000000" pitchFamily="65" charset="-120"/>
                          <a:cs typeface="+mn-cs"/>
                        </a:rPr>
                        <a:t>課程</a:t>
                      </a:r>
                      <a:endParaRPr kumimoji="0" lang="zh-TW" altLang="en-US" sz="2000"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r>
                        <a:rPr kumimoji="0" lang="zh-TW" altLang="en-US" sz="2000" kern="1200" dirty="0" smtClean="0">
                          <a:solidFill>
                            <a:schemeClr val="tx1"/>
                          </a:solidFill>
                          <a:latin typeface="標楷體" panose="03000509000000000000" pitchFamily="65" charset="-120"/>
                          <a:ea typeface="標楷體" panose="03000509000000000000" pitchFamily="65" charset="-120"/>
                          <a:cs typeface="+mn-cs"/>
                        </a:rPr>
                        <a:t>合作單位</a:t>
                      </a:r>
                      <a:endParaRPr kumimoji="0" lang="zh-TW" altLang="en-US" sz="2000"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r>
                        <a:rPr kumimoji="0" lang="zh-TW" altLang="en-US" sz="2000" kern="1200" dirty="0" smtClean="0">
                          <a:solidFill>
                            <a:schemeClr val="tx1"/>
                          </a:solidFill>
                          <a:latin typeface="標楷體" panose="03000509000000000000" pitchFamily="65" charset="-120"/>
                          <a:ea typeface="標楷體" panose="03000509000000000000" pitchFamily="65" charset="-120"/>
                          <a:cs typeface="+mn-cs"/>
                        </a:rPr>
                        <a:t>科系</a:t>
                      </a:r>
                      <a:endParaRPr kumimoji="0" lang="zh-TW" altLang="en-US" sz="2000"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r>
                        <a:rPr kumimoji="0" lang="zh-TW" altLang="en-US" sz="2000" kern="1200" dirty="0" smtClean="0">
                          <a:solidFill>
                            <a:schemeClr val="tx1"/>
                          </a:solidFill>
                          <a:latin typeface="標楷體" panose="03000509000000000000" pitchFamily="65" charset="-120"/>
                          <a:ea typeface="標楷體" panose="03000509000000000000" pitchFamily="65" charset="-120"/>
                          <a:cs typeface="+mn-cs"/>
                        </a:rPr>
                        <a:t>教師</a:t>
                      </a:r>
                      <a:endParaRPr kumimoji="0" lang="zh-TW" altLang="en-US" sz="2000" kern="1200" dirty="0">
                        <a:solidFill>
                          <a:schemeClr val="tx1"/>
                        </a:solidFill>
                        <a:latin typeface="標楷體" panose="03000509000000000000" pitchFamily="65" charset="-120"/>
                        <a:ea typeface="標楷體" panose="03000509000000000000" pitchFamily="65" charset="-120"/>
                        <a:cs typeface="+mn-cs"/>
                      </a:endParaRPr>
                    </a:p>
                  </a:txBody>
                  <a:tcPr/>
                </a:tc>
                <a:extLst>
                  <a:ext uri="{0D108BD9-81ED-4DB2-BD59-A6C34878D82A}">
                    <a16:rowId xmlns="" xmlns:a16="http://schemas.microsoft.com/office/drawing/2014/main" val="10000"/>
                  </a:ext>
                </a:extLst>
              </a:tr>
              <a:tr h="467856">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資處科</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專題製作</a:t>
                      </a:r>
                      <a:endParaRPr kumimoji="0" lang="en-US" altLang="zh-TW" sz="2000" b="1" kern="1200" dirty="0" smtClean="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a:solidFill>
                            <a:schemeClr val="tx1"/>
                          </a:solidFill>
                          <a:latin typeface="標楷體" panose="03000509000000000000" pitchFamily="65" charset="-120"/>
                          <a:ea typeface="標楷體" panose="03000509000000000000" pitchFamily="65" charset="-120"/>
                          <a:cs typeface="+mn-cs"/>
                        </a:rPr>
                        <a:t>萬能科大</a:t>
                      </a:r>
                    </a:p>
                  </a:txBody>
                  <a:tcPr/>
                </a:tc>
                <a:tc>
                  <a:txBody>
                    <a:bodyPr/>
                    <a:lstStyle/>
                    <a:p>
                      <a:pPr algn="ctr"/>
                      <a:r>
                        <a:rPr kumimoji="0" lang="zh-TW" altLang="en-US" sz="2000" b="1" kern="1200" dirty="0">
                          <a:solidFill>
                            <a:schemeClr val="tx1"/>
                          </a:solidFill>
                          <a:latin typeface="標楷體" panose="03000509000000000000" pitchFamily="65" charset="-120"/>
                          <a:ea typeface="標楷體" panose="03000509000000000000" pitchFamily="65" charset="-120"/>
                          <a:cs typeface="+mn-cs"/>
                        </a:rPr>
                        <a:t>資訊管理系</a:t>
                      </a:r>
                    </a:p>
                  </a:txBody>
                  <a:tcPr/>
                </a:tc>
                <a:tc>
                  <a:txBody>
                    <a:bodyPr/>
                    <a:lstStyle/>
                    <a:p>
                      <a:pPr algn="ctr"/>
                      <a:r>
                        <a:rPr kumimoji="0" lang="zh-TW" altLang="en-US" sz="2000" b="1" kern="1200" dirty="0">
                          <a:solidFill>
                            <a:schemeClr val="tx1"/>
                          </a:solidFill>
                          <a:latin typeface="標楷體" panose="03000509000000000000" pitchFamily="65" charset="-120"/>
                          <a:ea typeface="標楷體" panose="03000509000000000000" pitchFamily="65" charset="-120"/>
                          <a:cs typeface="+mn-cs"/>
                        </a:rPr>
                        <a:t>陳柏廷</a:t>
                      </a:r>
                    </a:p>
                  </a:txBody>
                  <a:tcPr/>
                </a:tc>
                <a:extLst>
                  <a:ext uri="{0D108BD9-81ED-4DB2-BD59-A6C34878D82A}">
                    <a16:rowId xmlns="" xmlns:a16="http://schemas.microsoft.com/office/drawing/2014/main" val="10001"/>
                  </a:ext>
                </a:extLst>
              </a:tr>
              <a:tr h="370840">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應外科</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專題製作</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慈濟科大</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行銷流通管理系</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陳皇曄</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extLst>
                  <a:ext uri="{0D108BD9-81ED-4DB2-BD59-A6C34878D82A}">
                    <a16:rowId xmlns="" xmlns:a16="http://schemas.microsoft.com/office/drawing/2014/main" val="10002"/>
                  </a:ext>
                </a:extLst>
              </a:tr>
              <a:tr h="370840">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商經科</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專題製作</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慈濟科大</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marL="0" algn="ctr" defTabSz="914400" rtl="0" eaLnBrk="1" latinLnBrk="0" hangingPunct="1"/>
                      <a:r>
                        <a:rPr kumimoji="0" lang="zh-TW" altLang="zh-TW" sz="2000" b="1" kern="1200" dirty="0" smtClean="0">
                          <a:solidFill>
                            <a:schemeClr val="tx1"/>
                          </a:solidFill>
                          <a:latin typeface="標楷體" panose="03000509000000000000" pitchFamily="65" charset="-120"/>
                          <a:ea typeface="標楷體" panose="03000509000000000000" pitchFamily="65" charset="-120"/>
                          <a:cs typeface="+mn-cs"/>
                        </a:rPr>
                        <a:t>醫務管理系</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marL="0" algn="ctr" defTabSz="914400" rtl="0" eaLnBrk="1" latinLnBrk="0" hangingPunct="1"/>
                      <a:r>
                        <a:rPr kumimoji="0" lang="zh-TW" altLang="zh-TW" sz="2000" b="1" kern="1200" dirty="0" smtClean="0">
                          <a:solidFill>
                            <a:schemeClr val="tx1"/>
                          </a:solidFill>
                          <a:latin typeface="標楷體" panose="03000509000000000000" pitchFamily="65" charset="-120"/>
                          <a:ea typeface="標楷體" panose="03000509000000000000" pitchFamily="65" charset="-120"/>
                          <a:cs typeface="+mn-cs"/>
                        </a:rPr>
                        <a:t>李怡真</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extLst>
                  <a:ext uri="{0D108BD9-81ED-4DB2-BD59-A6C34878D82A}">
                    <a16:rowId xmlns="" xmlns:a16="http://schemas.microsoft.com/office/drawing/2014/main" val="10003"/>
                  </a:ext>
                </a:extLst>
              </a:tr>
              <a:tr h="370840">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會計科</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專題製作</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慈濟科大</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marL="0" algn="ctr" defTabSz="914400" rtl="0" eaLnBrk="1" latinLnBrk="0" hangingPunct="1"/>
                      <a:r>
                        <a:rPr kumimoji="0" lang="zh-TW" altLang="zh-TW" sz="2000" b="1" kern="1200" dirty="0" smtClean="0">
                          <a:solidFill>
                            <a:schemeClr val="tx1"/>
                          </a:solidFill>
                          <a:latin typeface="標楷體" panose="03000509000000000000" pitchFamily="65" charset="-120"/>
                          <a:ea typeface="標楷體" panose="03000509000000000000" pitchFamily="65" charset="-120"/>
                          <a:cs typeface="+mn-cs"/>
                        </a:rPr>
                        <a:t>行銷與流通管理</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marL="0" algn="ctr" defTabSz="914400" rtl="0" eaLnBrk="1" latinLnBrk="0" hangingPunct="1"/>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林珍如、陳皇曄</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extLst>
                  <a:ext uri="{0D108BD9-81ED-4DB2-BD59-A6C34878D82A}">
                    <a16:rowId xmlns="" xmlns:a16="http://schemas.microsoft.com/office/drawing/2014/main" val="10004"/>
                  </a:ext>
                </a:extLst>
              </a:tr>
            </a:tbl>
          </a:graphicData>
        </a:graphic>
      </p:graphicFrame>
      <p:sp>
        <p:nvSpPr>
          <p:cNvPr id="5" name="文字方塊 4"/>
          <p:cNvSpPr txBox="1"/>
          <p:nvPr/>
        </p:nvSpPr>
        <p:spPr>
          <a:xfrm>
            <a:off x="209371" y="1094812"/>
            <a:ext cx="3262432" cy="461665"/>
          </a:xfrm>
          <a:prstGeom prst="rect">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TW"/>
            </a:defPPr>
            <a:lvl1pPr>
              <a:defRPr kumimoji="0" sz="2400">
                <a:solidFill>
                  <a:srgbClr val="FF0000"/>
                </a:solidFill>
                <a:latin typeface="華康宗楷體W7" pitchFamily="65" charset="-120"/>
                <a:ea typeface="華康宗楷體W7" pitchFamily="65"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zh-TW" altLang="en-US" b="1" dirty="0" smtClean="0">
                <a:latin typeface="微軟正黑體" panose="020B0604030504040204" pitchFamily="34" charset="-120"/>
                <a:ea typeface="微軟正黑體" panose="020B0604030504040204" pitchFamily="34" charset="-120"/>
              </a:rPr>
              <a:t>技</a:t>
            </a:r>
            <a:r>
              <a:rPr lang="zh-TW" altLang="en-US" b="1" dirty="0">
                <a:latin typeface="微軟正黑體" panose="020B0604030504040204" pitchFamily="34" charset="-120"/>
                <a:ea typeface="微軟正黑體" panose="020B0604030504040204" pitchFamily="34" charset="-120"/>
              </a:rPr>
              <a:t>專業師入班協同教學</a:t>
            </a:r>
          </a:p>
        </p:txBody>
      </p:sp>
      <p:pic>
        <p:nvPicPr>
          <p:cNvPr id="8" name="圖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4086021"/>
            <a:ext cx="2134343" cy="1600757"/>
          </a:xfrm>
          <a:prstGeom prst="rect">
            <a:avLst/>
          </a:prstGeom>
          <a:ln>
            <a:noFill/>
          </a:ln>
          <a:effectLst>
            <a:softEdge rad="112500"/>
          </a:effectLst>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1555" y="4086021"/>
            <a:ext cx="2212871" cy="1659653"/>
          </a:xfrm>
          <a:prstGeom prst="rect">
            <a:avLst/>
          </a:prstGeom>
          <a:ln>
            <a:noFill/>
          </a:ln>
          <a:effectLst>
            <a:softEdge rad="112500"/>
          </a:effectLst>
        </p:spPr>
      </p:pic>
      <p:pic>
        <p:nvPicPr>
          <p:cNvPr id="9" name="圖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6395" y="4098441"/>
            <a:ext cx="2179752" cy="1634814"/>
          </a:xfrm>
          <a:prstGeom prst="rect">
            <a:avLst/>
          </a:prstGeom>
          <a:ln>
            <a:noFill/>
          </a:ln>
          <a:effectLst>
            <a:softEdge rad="112500"/>
          </a:effec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264" y="4073602"/>
            <a:ext cx="2034143" cy="1600757"/>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88719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sz="quarter"/>
          </p:nvPr>
        </p:nvSpPr>
        <p:spPr/>
        <p:txBody>
          <a:bodyPr/>
          <a:lstStyle/>
          <a:p>
            <a:r>
              <a:rPr lang="en-US" altLang="zh-TW" sz="4000" b="1" dirty="0" smtClean="0">
                <a:solidFill>
                  <a:schemeClr val="accent6">
                    <a:lumMod val="75000"/>
                  </a:schemeClr>
                </a:solidFill>
                <a:latin typeface="標楷體" pitchFamily="65" charset="-120"/>
                <a:ea typeface="標楷體" pitchFamily="65" charset="-120"/>
              </a:rPr>
              <a:t>106-5</a:t>
            </a:r>
            <a:r>
              <a:rPr lang="zh-TW" altLang="en-US" sz="4000" b="1" dirty="0">
                <a:solidFill>
                  <a:schemeClr val="accent6">
                    <a:lumMod val="75000"/>
                  </a:schemeClr>
                </a:solidFill>
                <a:latin typeface="標楷體" pitchFamily="65" charset="-120"/>
                <a:ea typeface="標楷體" pitchFamily="65" charset="-120"/>
              </a:rPr>
              <a:t> </a:t>
            </a:r>
            <a:r>
              <a:rPr lang="zh-TW" altLang="en-US" sz="4000" b="1" dirty="0" smtClean="0">
                <a:solidFill>
                  <a:schemeClr val="accent6">
                    <a:lumMod val="75000"/>
                  </a:schemeClr>
                </a:solidFill>
                <a:latin typeface="標楷體" pitchFamily="65" charset="-120"/>
                <a:ea typeface="標楷體" pitchFamily="65" charset="-120"/>
              </a:rPr>
              <a:t>多元</a:t>
            </a:r>
            <a:r>
              <a:rPr lang="zh-TW" altLang="en-US" sz="4000" b="1" dirty="0">
                <a:solidFill>
                  <a:schemeClr val="accent6">
                    <a:lumMod val="75000"/>
                  </a:schemeClr>
                </a:solidFill>
                <a:latin typeface="標楷體" pitchFamily="65" charset="-120"/>
                <a:ea typeface="標楷體" pitchFamily="65" charset="-120"/>
              </a:rPr>
              <a:t>學習希望</a:t>
            </a:r>
            <a:r>
              <a:rPr lang="zh-TW" altLang="en-US" sz="4000" b="1" dirty="0" smtClean="0">
                <a:solidFill>
                  <a:schemeClr val="accent6">
                    <a:lumMod val="75000"/>
                  </a:schemeClr>
                </a:solidFill>
                <a:latin typeface="標楷體" pitchFamily="65" charset="-120"/>
                <a:ea typeface="標楷體" pitchFamily="65" charset="-120"/>
              </a:rPr>
              <a:t>雲集</a:t>
            </a:r>
            <a:r>
              <a:rPr lang="zh-TW" altLang="en-US" sz="4000" b="1" dirty="0">
                <a:solidFill>
                  <a:srgbClr val="2D2D8A">
                    <a:lumMod val="75000"/>
                  </a:srgbClr>
                </a:solidFill>
                <a:latin typeface="標楷體" pitchFamily="65" charset="-120"/>
                <a:ea typeface="標楷體" pitchFamily="65" charset="-120"/>
              </a:rPr>
              <a:t>計畫</a:t>
            </a:r>
            <a:endParaRPr lang="zh-TW" altLang="en-US" sz="4000" dirty="0"/>
          </a:p>
        </p:txBody>
      </p:sp>
      <p:sp>
        <p:nvSpPr>
          <p:cNvPr id="5" name="文字方塊 4"/>
          <p:cNvSpPr txBox="1"/>
          <p:nvPr/>
        </p:nvSpPr>
        <p:spPr>
          <a:xfrm>
            <a:off x="209371" y="1094812"/>
            <a:ext cx="3570208" cy="461665"/>
          </a:xfrm>
          <a:prstGeom prst="rect">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TW"/>
            </a:defPPr>
            <a:lvl1pPr>
              <a:defRPr kumimoji="0" sz="2400">
                <a:solidFill>
                  <a:srgbClr val="FF0000"/>
                </a:solidFill>
                <a:latin typeface="華康宗楷體W7" pitchFamily="65" charset="-120"/>
                <a:ea typeface="華康宗楷體W7" pitchFamily="65"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zh-TW" altLang="en-US" b="1" dirty="0" smtClean="0">
                <a:latin typeface="微軟正黑體" panose="020B0604030504040204" pitchFamily="34" charset="-120"/>
                <a:ea typeface="微軟正黑體" panose="020B0604030504040204" pitchFamily="34" charset="-120"/>
              </a:rPr>
              <a:t>商科學生研習及競賽活動</a:t>
            </a:r>
            <a:endParaRPr lang="zh-TW" altLang="en-US" b="1" dirty="0">
              <a:latin typeface="微軟正黑體" panose="020B0604030504040204" pitchFamily="34" charset="-120"/>
              <a:ea typeface="微軟正黑體" panose="020B0604030504040204" pitchFamily="34" charset="-120"/>
            </a:endParaRPr>
          </a:p>
        </p:txBody>
      </p:sp>
      <p:pic>
        <p:nvPicPr>
          <p:cNvPr id="11" name="圖片 10"/>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18683" r="13614"/>
          <a:stretch/>
        </p:blipFill>
        <p:spPr>
          <a:xfrm>
            <a:off x="441489" y="2420645"/>
            <a:ext cx="1897983" cy="1339955"/>
          </a:xfrm>
          <a:prstGeom prst="rect">
            <a:avLst/>
          </a:prstGeom>
          <a:ln>
            <a:noFill/>
          </a:ln>
          <a:effectLst>
            <a:outerShdw blurRad="190500" algn="tl" rotWithShape="0">
              <a:srgbClr val="000000">
                <a:alpha val="70000"/>
              </a:srgbClr>
            </a:outerShdw>
          </a:effectLst>
        </p:spPr>
      </p:pic>
      <p:pic>
        <p:nvPicPr>
          <p:cNvPr id="13" name="圖片 12"/>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23149" r="15645"/>
          <a:stretch/>
        </p:blipFill>
        <p:spPr>
          <a:xfrm>
            <a:off x="2328964" y="2420645"/>
            <a:ext cx="1961051" cy="1339954"/>
          </a:xfrm>
          <a:prstGeom prst="rect">
            <a:avLst/>
          </a:prstGeom>
          <a:ln>
            <a:noFill/>
          </a:ln>
          <a:effectLst>
            <a:outerShdw blurRad="190500" algn="tl" rotWithShape="0">
              <a:srgbClr val="000000">
                <a:alpha val="70000"/>
              </a:srgbClr>
            </a:outerShdw>
          </a:effectLst>
        </p:spPr>
      </p:pic>
      <p:pic>
        <p:nvPicPr>
          <p:cNvPr id="14" name="圖片 13"/>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4395" t="21890" r="6434" b="19026"/>
          <a:stretch/>
        </p:blipFill>
        <p:spPr>
          <a:xfrm>
            <a:off x="329116" y="3860804"/>
            <a:ext cx="4074994" cy="20250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矩形 14"/>
          <p:cNvSpPr/>
          <p:nvPr/>
        </p:nvSpPr>
        <p:spPr>
          <a:xfrm>
            <a:off x="966809" y="1628478"/>
            <a:ext cx="2791358" cy="707886"/>
          </a:xfrm>
          <a:prstGeom prst="rect">
            <a:avLst/>
          </a:prstGeom>
        </p:spPr>
        <p:txBody>
          <a:bodyPr wrap="square">
            <a:spAutoFit/>
          </a:bodyPr>
          <a:lstStyle/>
          <a:p>
            <a:pPr algn="ctr"/>
            <a:r>
              <a:rPr kumimoji="0" lang="zh-TW" altLang="en-US" b="1" dirty="0" smtClean="0">
                <a:solidFill>
                  <a:srgbClr val="0000FF"/>
                </a:solidFill>
                <a:latin typeface="標楷體" panose="03000509000000000000" pitchFamily="65" charset="-120"/>
                <a:ea typeface="標楷體" panose="03000509000000000000" pitchFamily="65" charset="-120"/>
              </a:rPr>
              <a:t>商科學生證券投資</a:t>
            </a:r>
            <a:endParaRPr kumimoji="0" lang="en-US" altLang="zh-TW" b="1" dirty="0" smtClean="0">
              <a:solidFill>
                <a:srgbClr val="0000FF"/>
              </a:solidFill>
              <a:latin typeface="標楷體" panose="03000509000000000000" pitchFamily="65" charset="-120"/>
              <a:ea typeface="標楷體" panose="03000509000000000000" pitchFamily="65" charset="-120"/>
            </a:endParaRPr>
          </a:p>
          <a:p>
            <a:pPr algn="ctr"/>
            <a:r>
              <a:rPr kumimoji="0" lang="zh-TW" altLang="en-US" b="1" dirty="0" smtClean="0">
                <a:solidFill>
                  <a:srgbClr val="0000FF"/>
                </a:solidFill>
                <a:latin typeface="標楷體" panose="03000509000000000000" pitchFamily="65" charset="-120"/>
                <a:ea typeface="標楷體" panose="03000509000000000000" pitchFamily="65" charset="-120"/>
              </a:rPr>
              <a:t>線上虛擬交易研習營</a:t>
            </a:r>
            <a:endParaRPr kumimoji="0" lang="en-US" altLang="zh-TW" b="1" dirty="0" smtClean="0">
              <a:solidFill>
                <a:srgbClr val="0000FF"/>
              </a:solidFill>
              <a:latin typeface="標楷體" panose="03000509000000000000" pitchFamily="65" charset="-120"/>
              <a:ea typeface="標楷體" panose="03000509000000000000" pitchFamily="65" charset="-120"/>
            </a:endParaRPr>
          </a:p>
        </p:txBody>
      </p:sp>
      <p:sp>
        <p:nvSpPr>
          <p:cNvPr id="16" name="矩形 15"/>
          <p:cNvSpPr/>
          <p:nvPr/>
        </p:nvSpPr>
        <p:spPr>
          <a:xfrm>
            <a:off x="5220072" y="1561576"/>
            <a:ext cx="2791358" cy="707886"/>
          </a:xfrm>
          <a:prstGeom prst="rect">
            <a:avLst/>
          </a:prstGeom>
        </p:spPr>
        <p:txBody>
          <a:bodyPr wrap="square">
            <a:spAutoFit/>
          </a:bodyPr>
          <a:lstStyle/>
          <a:p>
            <a:pPr algn="ctr"/>
            <a:r>
              <a:rPr kumimoji="0" lang="zh-TW" altLang="en-US" b="1" dirty="0" smtClean="0">
                <a:solidFill>
                  <a:srgbClr val="0000FF"/>
                </a:solidFill>
                <a:latin typeface="標楷體" panose="03000509000000000000" pitchFamily="65" charset="-120"/>
                <a:ea typeface="標楷體" panose="03000509000000000000" pitchFamily="65" charset="-120"/>
              </a:rPr>
              <a:t>商科學生證券投資</a:t>
            </a:r>
            <a:endParaRPr kumimoji="0" lang="en-US" altLang="zh-TW" b="1" dirty="0" smtClean="0">
              <a:solidFill>
                <a:srgbClr val="0000FF"/>
              </a:solidFill>
              <a:latin typeface="標楷體" panose="03000509000000000000" pitchFamily="65" charset="-120"/>
              <a:ea typeface="標楷體" panose="03000509000000000000" pitchFamily="65" charset="-120"/>
            </a:endParaRPr>
          </a:p>
          <a:p>
            <a:pPr algn="ctr"/>
            <a:r>
              <a:rPr kumimoji="0" lang="zh-TW" altLang="en-US" b="1" dirty="0" smtClean="0">
                <a:solidFill>
                  <a:srgbClr val="0000FF"/>
                </a:solidFill>
                <a:latin typeface="標楷體" panose="03000509000000000000" pitchFamily="65" charset="-120"/>
                <a:ea typeface="標楷體" panose="03000509000000000000" pitchFamily="65" charset="-120"/>
              </a:rPr>
              <a:t>線上虛擬交易競賽成果</a:t>
            </a:r>
            <a:endParaRPr kumimoji="0" lang="en-US" altLang="zh-TW" b="1" dirty="0" smtClean="0">
              <a:solidFill>
                <a:srgbClr val="0000FF"/>
              </a:solidFill>
              <a:latin typeface="標楷體" panose="03000509000000000000" pitchFamily="65" charset="-120"/>
              <a:ea typeface="標楷體" panose="03000509000000000000" pitchFamily="65" charset="-120"/>
            </a:endParaRPr>
          </a:p>
        </p:txBody>
      </p:sp>
      <p:pic>
        <p:nvPicPr>
          <p:cNvPr id="3" name="圖片 2"/>
          <p:cNvPicPr>
            <a:picLocks noChangeAspect="1"/>
          </p:cNvPicPr>
          <p:nvPr/>
        </p:nvPicPr>
        <p:blipFill rotWithShape="1">
          <a:blip r:embed="rId8" cstate="print">
            <a:extLst>
              <a:ext uri="{28A0092B-C50C-407E-A947-70E740481C1C}">
                <a14:useLocalDpi xmlns:a14="http://schemas.microsoft.com/office/drawing/2010/main" val="0"/>
              </a:ext>
            </a:extLst>
          </a:blip>
          <a:srcRect t="17978" b="14709"/>
          <a:stretch/>
        </p:blipFill>
        <p:spPr>
          <a:xfrm>
            <a:off x="4762920" y="3861047"/>
            <a:ext cx="3913536" cy="20250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圖片 3"/>
          <p:cNvPicPr>
            <a:picLocks noChangeAspect="1"/>
          </p:cNvPicPr>
          <p:nvPr/>
        </p:nvPicPr>
        <p:blipFill rotWithShape="1">
          <a:blip r:embed="rId9" cstate="print">
            <a:extLst>
              <a:ext uri="{28A0092B-C50C-407E-A947-70E740481C1C}">
                <a14:useLocalDpi xmlns:a14="http://schemas.microsoft.com/office/drawing/2010/main" val="0"/>
              </a:ext>
            </a:extLst>
          </a:blip>
          <a:srcRect l="12600" t="31874" r="524" b="24982"/>
          <a:stretch/>
        </p:blipFill>
        <p:spPr>
          <a:xfrm>
            <a:off x="4896547" y="2336686"/>
            <a:ext cx="2069712" cy="1370490"/>
          </a:xfrm>
          <a:prstGeom prst="rect">
            <a:avLst/>
          </a:prstGeom>
          <a:ln>
            <a:noFill/>
          </a:ln>
          <a:effectLst>
            <a:outerShdw blurRad="190500" algn="tl" rotWithShape="0">
              <a:srgbClr val="000000">
                <a:alpha val="70000"/>
              </a:srgbClr>
            </a:outerShdw>
          </a:effectLst>
        </p:spPr>
      </p:pic>
      <p:pic>
        <p:nvPicPr>
          <p:cNvPr id="9" name="圖片 8"/>
          <p:cNvPicPr>
            <a:picLocks noChangeAspect="1"/>
          </p:cNvPicPr>
          <p:nvPr/>
        </p:nvPicPr>
        <p:blipFill rotWithShape="1">
          <a:blip r:embed="rId10" cstate="print">
            <a:extLst>
              <a:ext uri="{28A0092B-C50C-407E-A947-70E740481C1C}">
                <a14:useLocalDpi xmlns:a14="http://schemas.microsoft.com/office/drawing/2010/main" val="0"/>
              </a:ext>
            </a:extLst>
          </a:blip>
          <a:srcRect l="13102" t="31874" r="10265" b="18616"/>
          <a:stretch/>
        </p:blipFill>
        <p:spPr>
          <a:xfrm>
            <a:off x="6966259" y="2336364"/>
            <a:ext cx="1590956" cy="137049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513333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1)">
                                      <p:cBhvr>
                                        <p:cTn id="11" dur="2000"/>
                                        <p:tgtEl>
                                          <p:spTgt spid="13"/>
                                        </p:tgtEl>
                                      </p:cBhvr>
                                    </p:animEffect>
                                  </p:childTnLst>
                                </p:cTn>
                              </p:par>
                            </p:childTnLst>
                          </p:cTn>
                        </p:par>
                        <p:par>
                          <p:cTn id="12" fill="hold">
                            <p:stCondLst>
                              <p:cond delay="4000"/>
                            </p:stCondLst>
                            <p:childTnLst>
                              <p:par>
                                <p:cTn id="13" presetID="16" presetClass="entr" presetSubtype="2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par>
                          <p:cTn id="16" fill="hold">
                            <p:stCondLst>
                              <p:cond delay="4500"/>
                            </p:stCondLst>
                            <p:childTnLst>
                              <p:par>
                                <p:cTn id="17" presetID="6"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par>
                          <p:cTn id="20" fill="hold">
                            <p:stCondLst>
                              <p:cond delay="6500"/>
                            </p:stCondLst>
                            <p:childTnLst>
                              <p:par>
                                <p:cTn id="21" presetID="6"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par>
                          <p:cTn id="24" fill="hold">
                            <p:stCondLst>
                              <p:cond delay="8500"/>
                            </p:stCondLst>
                            <p:childTnLst>
                              <p:par>
                                <p:cTn id="25" presetID="26"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80">
                                          <p:stCondLst>
                                            <p:cond delay="0"/>
                                          </p:stCondLst>
                                        </p:cTn>
                                        <p:tgtEl>
                                          <p:spTgt spid="3"/>
                                        </p:tgtEl>
                                      </p:cBhvr>
                                    </p:animEffect>
                                    <p:anim calcmode="lin" valueType="num">
                                      <p:cBhvr>
                                        <p:cTn id="2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3" dur="26">
                                          <p:stCondLst>
                                            <p:cond delay="650"/>
                                          </p:stCondLst>
                                        </p:cTn>
                                        <p:tgtEl>
                                          <p:spTgt spid="3"/>
                                        </p:tgtEl>
                                      </p:cBhvr>
                                      <p:to x="100000" y="60000"/>
                                    </p:animScale>
                                    <p:animScale>
                                      <p:cBhvr>
                                        <p:cTn id="34" dur="166" decel="50000">
                                          <p:stCondLst>
                                            <p:cond delay="676"/>
                                          </p:stCondLst>
                                        </p:cTn>
                                        <p:tgtEl>
                                          <p:spTgt spid="3"/>
                                        </p:tgtEl>
                                      </p:cBhvr>
                                      <p:to x="100000" y="100000"/>
                                    </p:animScale>
                                    <p:animScale>
                                      <p:cBhvr>
                                        <p:cTn id="35" dur="26">
                                          <p:stCondLst>
                                            <p:cond delay="1312"/>
                                          </p:stCondLst>
                                        </p:cTn>
                                        <p:tgtEl>
                                          <p:spTgt spid="3"/>
                                        </p:tgtEl>
                                      </p:cBhvr>
                                      <p:to x="100000" y="80000"/>
                                    </p:animScale>
                                    <p:animScale>
                                      <p:cBhvr>
                                        <p:cTn id="36" dur="166" decel="50000">
                                          <p:stCondLst>
                                            <p:cond delay="1338"/>
                                          </p:stCondLst>
                                        </p:cTn>
                                        <p:tgtEl>
                                          <p:spTgt spid="3"/>
                                        </p:tgtEl>
                                      </p:cBhvr>
                                      <p:to x="100000" y="100000"/>
                                    </p:animScale>
                                    <p:animScale>
                                      <p:cBhvr>
                                        <p:cTn id="37" dur="26">
                                          <p:stCondLst>
                                            <p:cond delay="1642"/>
                                          </p:stCondLst>
                                        </p:cTn>
                                        <p:tgtEl>
                                          <p:spTgt spid="3"/>
                                        </p:tgtEl>
                                      </p:cBhvr>
                                      <p:to x="100000" y="90000"/>
                                    </p:animScale>
                                    <p:animScale>
                                      <p:cBhvr>
                                        <p:cTn id="38" dur="166" decel="50000">
                                          <p:stCondLst>
                                            <p:cond delay="1668"/>
                                          </p:stCondLst>
                                        </p:cTn>
                                        <p:tgtEl>
                                          <p:spTgt spid="3"/>
                                        </p:tgtEl>
                                      </p:cBhvr>
                                      <p:to x="100000" y="100000"/>
                                    </p:animScale>
                                    <p:animScale>
                                      <p:cBhvr>
                                        <p:cTn id="39" dur="26">
                                          <p:stCondLst>
                                            <p:cond delay="1808"/>
                                          </p:stCondLst>
                                        </p:cTn>
                                        <p:tgtEl>
                                          <p:spTgt spid="3"/>
                                        </p:tgtEl>
                                      </p:cBhvr>
                                      <p:to x="100000" y="95000"/>
                                    </p:animScale>
                                    <p:animScale>
                                      <p:cBhvr>
                                        <p:cTn id="4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b="1" dirty="0">
                <a:solidFill>
                  <a:srgbClr val="2D2D8A">
                    <a:lumMod val="75000"/>
                  </a:srgbClr>
                </a:solidFill>
                <a:latin typeface="標楷體" pitchFamily="65" charset="-120"/>
                <a:ea typeface="標楷體" pitchFamily="65" charset="-120"/>
              </a:rPr>
              <a:t>106-6 </a:t>
            </a:r>
            <a:r>
              <a:rPr lang="zh-TW" altLang="zh-TW" sz="4000" b="1" dirty="0">
                <a:solidFill>
                  <a:srgbClr val="2D2D8A">
                    <a:lumMod val="75000"/>
                  </a:srgbClr>
                </a:solidFill>
                <a:latin typeface="標楷體" pitchFamily="65" charset="-120"/>
                <a:ea typeface="標楷體" pitchFamily="65" charset="-120"/>
              </a:rPr>
              <a:t>藝風芳醇涵養人文計畫</a:t>
            </a:r>
            <a:endParaRPr lang="zh-TW" altLang="en-US" dirty="0"/>
          </a:p>
        </p:txBody>
      </p:sp>
      <p:sp>
        <p:nvSpPr>
          <p:cNvPr id="3" name="文字版面配置區 2"/>
          <p:cNvSpPr>
            <a:spLocks noGrp="1"/>
          </p:cNvSpPr>
          <p:nvPr>
            <p:ph type="body" sz="half" idx="1"/>
          </p:nvPr>
        </p:nvSpPr>
        <p:spPr>
          <a:xfrm>
            <a:off x="179512" y="1600201"/>
            <a:ext cx="4316288" cy="4525963"/>
          </a:xfrm>
        </p:spPr>
        <p:txBody>
          <a:bodyPr/>
          <a:lstStyle/>
          <a:p>
            <a:r>
              <a:rPr lang="zh-TW" altLang="en-US" sz="2400" b="1" dirty="0">
                <a:solidFill>
                  <a:srgbClr val="0000FF"/>
                </a:solidFill>
                <a:latin typeface="標楷體" pitchFamily="65" charset="-120"/>
                <a:ea typeface="標楷體" pitchFamily="65" charset="-120"/>
                <a:cs typeface="Times New Roman" pitchFamily="18" charset="0"/>
              </a:rPr>
              <a:t>涵養藝術多元</a:t>
            </a:r>
            <a:r>
              <a:rPr lang="zh-TW" altLang="en-US" sz="2400" b="1" dirty="0" smtClean="0">
                <a:solidFill>
                  <a:srgbClr val="0000FF"/>
                </a:solidFill>
                <a:latin typeface="標楷體" pitchFamily="65" charset="-120"/>
                <a:ea typeface="標楷體" pitchFamily="65" charset="-120"/>
                <a:cs typeface="Times New Roman" pitchFamily="18" charset="0"/>
              </a:rPr>
              <a:t>文化</a:t>
            </a:r>
            <a:r>
              <a:rPr lang="zh-TW" altLang="en-US" sz="2400" b="1" dirty="0">
                <a:solidFill>
                  <a:srgbClr val="0000FF"/>
                </a:solidFill>
                <a:latin typeface="標楷體" pitchFamily="65" charset="-120"/>
                <a:ea typeface="標楷體" pitchFamily="65" charset="-120"/>
                <a:cs typeface="Times New Roman" pitchFamily="18" charset="0"/>
              </a:rPr>
              <a:t>：</a:t>
            </a:r>
            <a:r>
              <a:rPr lang="en-US" altLang="zh-TW" sz="2400" b="1" dirty="0" smtClean="0">
                <a:latin typeface="標楷體" pitchFamily="65" charset="-120"/>
                <a:ea typeface="標楷體" pitchFamily="65" charset="-120"/>
                <a:cs typeface="Times New Roman" pitchFamily="18" charset="0"/>
              </a:rPr>
              <a:t/>
            </a:r>
            <a:br>
              <a:rPr lang="en-US" altLang="zh-TW" sz="2400" b="1" dirty="0" smtClean="0">
                <a:latin typeface="標楷體" pitchFamily="65" charset="-120"/>
                <a:ea typeface="標楷體" pitchFamily="65" charset="-120"/>
                <a:cs typeface="Times New Roman" pitchFamily="18" charset="0"/>
              </a:rPr>
            </a:br>
            <a:r>
              <a:rPr lang="zh-TW" altLang="en-US" sz="2400" b="1" dirty="0">
                <a:latin typeface="標楷體" pitchFamily="65" charset="-120"/>
                <a:ea typeface="標楷體" pitchFamily="65" charset="-120"/>
                <a:cs typeface="Times New Roman" pitchFamily="18" charset="0"/>
              </a:rPr>
              <a:t>培養多元藝術能力，提升學生文藝素養；創造表演藝術空間，促進多元服務學習</a:t>
            </a:r>
            <a:r>
              <a:rPr lang="zh-TW" altLang="en-US" sz="2400" b="1" dirty="0" smtClean="0">
                <a:latin typeface="標楷體" pitchFamily="65" charset="-120"/>
                <a:ea typeface="標楷體" pitchFamily="65" charset="-120"/>
                <a:cs typeface="Times New Roman" pitchFamily="18" charset="0"/>
              </a:rPr>
              <a:t>。</a:t>
            </a:r>
            <a:endParaRPr lang="en-US" altLang="zh-TW" sz="2400" b="1" dirty="0" smtClean="0">
              <a:latin typeface="標楷體" pitchFamily="65" charset="-120"/>
              <a:ea typeface="標楷體" pitchFamily="65" charset="-120"/>
              <a:cs typeface="Times New Roman" pitchFamily="18" charset="0"/>
            </a:endParaRPr>
          </a:p>
          <a:p>
            <a:r>
              <a:rPr lang="zh-TW" altLang="en-US" sz="2400" b="1" dirty="0" smtClean="0">
                <a:solidFill>
                  <a:srgbClr val="0000FF"/>
                </a:solidFill>
                <a:latin typeface="標楷體" pitchFamily="65" charset="-120"/>
                <a:ea typeface="標楷體" pitchFamily="65" charset="-120"/>
                <a:cs typeface="Times New Roman" pitchFamily="18" charset="0"/>
              </a:rPr>
              <a:t>音樂花商</a:t>
            </a:r>
            <a:r>
              <a:rPr lang="en-US" altLang="zh-TW" sz="2400" b="1" dirty="0" smtClean="0">
                <a:solidFill>
                  <a:srgbClr val="0000FF"/>
                </a:solidFill>
                <a:latin typeface="標楷體" pitchFamily="65" charset="-120"/>
                <a:ea typeface="標楷體" pitchFamily="65" charset="-120"/>
                <a:cs typeface="Times New Roman" pitchFamily="18" charset="0"/>
              </a:rPr>
              <a:t/>
            </a:r>
            <a:br>
              <a:rPr lang="en-US" altLang="zh-TW" sz="2400" b="1" dirty="0" smtClean="0">
                <a:solidFill>
                  <a:srgbClr val="0000FF"/>
                </a:solidFill>
                <a:latin typeface="標楷體" pitchFamily="65" charset="-120"/>
                <a:ea typeface="標楷體" pitchFamily="65" charset="-120"/>
                <a:cs typeface="Times New Roman" pitchFamily="18" charset="0"/>
              </a:rPr>
            </a:br>
            <a:r>
              <a:rPr lang="zh-TW" altLang="en-US" sz="2400" b="1" dirty="0" smtClean="0">
                <a:latin typeface="標楷體" pitchFamily="65" charset="-120"/>
                <a:ea typeface="標楷體" pitchFamily="65" charset="-120"/>
                <a:cs typeface="Times New Roman" pitchFamily="18" charset="0"/>
              </a:rPr>
              <a:t>發展校內音樂、舞蹈社團，透過練習及活動，增加學生自信心及學習</a:t>
            </a:r>
            <a:r>
              <a:rPr lang="zh-TW" altLang="en-US" sz="2400" b="1" dirty="0">
                <a:latin typeface="標楷體" pitchFamily="65" charset="-120"/>
                <a:ea typeface="標楷體" pitchFamily="65" charset="-120"/>
                <a:cs typeface="Times New Roman" pitchFamily="18" charset="0"/>
              </a:rPr>
              <a:t>發展</a:t>
            </a:r>
            <a:r>
              <a:rPr lang="zh-TW" altLang="en-US" sz="2400" b="1" dirty="0" smtClean="0">
                <a:latin typeface="標楷體" pitchFamily="65" charset="-120"/>
                <a:ea typeface="標楷體" pitchFamily="65" charset="-120"/>
                <a:cs typeface="Times New Roman" pitchFamily="18" charset="0"/>
              </a:rPr>
              <a:t>人際關係。</a:t>
            </a:r>
            <a:endParaRPr lang="en-US" altLang="zh-TW" sz="2400" b="1" dirty="0" smtClean="0">
              <a:latin typeface="標楷體" pitchFamily="65" charset="-120"/>
              <a:ea typeface="標楷體" pitchFamily="65" charset="-120"/>
              <a:cs typeface="Times New Roman" pitchFamily="18" charset="0"/>
            </a:endParaRPr>
          </a:p>
          <a:p>
            <a:endParaRPr lang="zh-TW" altLang="en-US" sz="2400" dirty="0"/>
          </a:p>
        </p:txBody>
      </p:sp>
      <p:pic>
        <p:nvPicPr>
          <p:cNvPr id="7" name="圖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69810">
            <a:off x="4928854" y="1344682"/>
            <a:ext cx="3509772" cy="201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流程圖: 替代處理程序 7"/>
          <p:cNvSpPr/>
          <p:nvPr/>
        </p:nvSpPr>
        <p:spPr>
          <a:xfrm>
            <a:off x="539552" y="1068953"/>
            <a:ext cx="1512168"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kumimoji="0" lang="zh-TW" altLang="en-US" sz="2400" b="1"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計畫目標</a:t>
            </a:r>
            <a:endParaRPr kumimoji="0" lang="zh-TW" altLang="en-US" sz="2400" b="1"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2540" y="3684548"/>
            <a:ext cx="3131190" cy="234733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4755388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Autofit/>
          </a:bodyPr>
          <a:lstStyle/>
          <a:p>
            <a:pPr>
              <a:defRPr/>
            </a:pPr>
            <a:r>
              <a:rPr lang="en-US" altLang="zh-TW" sz="4000" b="1" dirty="0">
                <a:solidFill>
                  <a:srgbClr val="2D2D8A">
                    <a:lumMod val="75000"/>
                  </a:srgbClr>
                </a:solidFill>
                <a:latin typeface="標楷體" pitchFamily="65" charset="-120"/>
                <a:ea typeface="標楷體" pitchFamily="65" charset="-120"/>
              </a:rPr>
              <a:t>106-6 </a:t>
            </a:r>
            <a:r>
              <a:rPr lang="zh-TW" altLang="zh-TW" sz="4000" b="1" dirty="0">
                <a:solidFill>
                  <a:srgbClr val="2D2D8A">
                    <a:lumMod val="75000"/>
                  </a:srgbClr>
                </a:solidFill>
                <a:latin typeface="標楷體" pitchFamily="65" charset="-120"/>
                <a:ea typeface="標楷體" pitchFamily="65" charset="-120"/>
              </a:rPr>
              <a:t>藝風芳醇涵養人文計畫</a:t>
            </a:r>
            <a:endParaRPr lang="zh-TW" altLang="en-US" sz="4000" b="1" dirty="0">
              <a:solidFill>
                <a:schemeClr val="accent6">
                  <a:lumMod val="75000"/>
                </a:schemeClr>
              </a:solidFill>
              <a:latin typeface="標楷體" pitchFamily="65" charset="-120"/>
              <a:ea typeface="標楷體" pitchFamily="65" charset="-120"/>
            </a:endParaRPr>
          </a:p>
        </p:txBody>
      </p:sp>
      <p:sp>
        <p:nvSpPr>
          <p:cNvPr id="10" name="矩形 9"/>
          <p:cNvSpPr/>
          <p:nvPr/>
        </p:nvSpPr>
        <p:spPr>
          <a:xfrm>
            <a:off x="899592" y="5157192"/>
            <a:ext cx="3700458" cy="646331"/>
          </a:xfrm>
          <a:prstGeom prst="rect">
            <a:avLst/>
          </a:prstGeom>
        </p:spPr>
        <p:txBody>
          <a:bodyPr wrap="square">
            <a:spAutoFit/>
          </a:bodyPr>
          <a:lstStyle/>
          <a:p>
            <a:pPr algn="ctr">
              <a:lnSpc>
                <a:spcPct val="80000"/>
              </a:lnSpc>
              <a:spcBef>
                <a:spcPct val="20000"/>
              </a:spcBef>
              <a:defRPr/>
            </a:pPr>
            <a:r>
              <a:rPr lang="zh-TW"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原舞社參加花蓮縣舞蹈</a:t>
            </a:r>
            <a:r>
              <a:rPr lang="zh-TW"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比賽</a:t>
            </a:r>
            <a:endParaRPr lang="en-US"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algn="ctr">
              <a:lnSpc>
                <a:spcPct val="80000"/>
              </a:lnSpc>
              <a:spcBef>
                <a:spcPct val="20000"/>
              </a:spcBef>
              <a:defRPr/>
            </a:pPr>
            <a:r>
              <a:rPr lang="zh-TW"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榮獲</a:t>
            </a:r>
            <a:r>
              <a:rPr lang="zh-TW"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高中職團體優等</a:t>
            </a:r>
            <a:endPar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p:txBody>
      </p:sp>
      <p:pic>
        <p:nvPicPr>
          <p:cNvPr id="17" name="圖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041" y="1667735"/>
            <a:ext cx="3657139" cy="25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矩形 8"/>
          <p:cNvSpPr/>
          <p:nvPr/>
        </p:nvSpPr>
        <p:spPr>
          <a:xfrm>
            <a:off x="4945740" y="4352154"/>
            <a:ext cx="3700458" cy="338554"/>
          </a:xfrm>
          <a:prstGeom prst="rect">
            <a:avLst/>
          </a:prstGeom>
        </p:spPr>
        <p:txBody>
          <a:bodyPr wrap="square">
            <a:spAutoFit/>
          </a:bodyPr>
          <a:lstStyle/>
          <a:p>
            <a:pPr algn="ctr">
              <a:lnSpc>
                <a:spcPct val="80000"/>
              </a:lnSpc>
              <a:spcBef>
                <a:spcPct val="20000"/>
              </a:spcBef>
              <a:defRPr/>
            </a:pPr>
            <a:r>
              <a:rPr lang="zh-TW"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原舞</a:t>
            </a:r>
            <a:r>
              <a:rPr lang="zh-TW"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社</a:t>
            </a:r>
            <a:r>
              <a:rPr lang="zh-TW" altLang="en-US"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迎新</a:t>
            </a: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活動表演</a:t>
            </a:r>
          </a:p>
        </p:txBody>
      </p:sp>
      <p:sp>
        <p:nvSpPr>
          <p:cNvPr id="12" name="流程圖: 替代處理程序 11"/>
          <p:cNvSpPr/>
          <p:nvPr/>
        </p:nvSpPr>
        <p:spPr>
          <a:xfrm>
            <a:off x="899592" y="1268760"/>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pic>
        <p:nvPicPr>
          <p:cNvPr id="8" name="圖片 7"/>
          <p:cNvPicPr>
            <a:picLocks noChangeAspect="1"/>
          </p:cNvPicPr>
          <p:nvPr/>
        </p:nvPicPr>
        <p:blipFill rotWithShape="1">
          <a:blip r:embed="rId3" cstate="print">
            <a:extLst>
              <a:ext uri="{28A0092B-C50C-407E-A947-70E740481C1C}">
                <a14:useLocalDpi xmlns:a14="http://schemas.microsoft.com/office/drawing/2010/main" val="0"/>
              </a:ext>
            </a:extLst>
          </a:blip>
          <a:srcRect l="10048" r="13827" b="43222"/>
          <a:stretch/>
        </p:blipFill>
        <p:spPr>
          <a:xfrm>
            <a:off x="944417" y="2441002"/>
            <a:ext cx="3637361" cy="25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0104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9174" y="1980343"/>
            <a:ext cx="4285901" cy="32129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3670" y="1988840"/>
            <a:ext cx="4283968" cy="321297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矩形 5"/>
          <p:cNvSpPr/>
          <p:nvPr/>
        </p:nvSpPr>
        <p:spPr>
          <a:xfrm>
            <a:off x="1835696" y="5445224"/>
            <a:ext cx="5616624" cy="338554"/>
          </a:xfrm>
          <a:prstGeom prst="rect">
            <a:avLst/>
          </a:prstGeom>
        </p:spPr>
        <p:txBody>
          <a:bodyPr wrap="square">
            <a:spAutoFit/>
          </a:bodyPr>
          <a:lstStyle/>
          <a:p>
            <a:pPr algn="ctr">
              <a:lnSpc>
                <a:spcPct val="80000"/>
              </a:lnSpc>
              <a:spcBef>
                <a:spcPct val="20000"/>
              </a:spcBef>
              <a:defRPr/>
            </a:pPr>
            <a:r>
              <a:rPr lang="zh-TW" altLang="en-US"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熱舞社演出前練習</a:t>
            </a:r>
            <a:endParaRPr lang="en-US"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7" name="Rectangle 2"/>
          <p:cNvSpPr>
            <a:spLocks noGrp="1" noChangeArrowheads="1"/>
          </p:cNvSpPr>
          <p:nvPr>
            <p:ph type="title"/>
          </p:nvPr>
        </p:nvSpPr>
        <p:spPr/>
        <p:txBody>
          <a:bodyPr>
            <a:noAutofit/>
          </a:bodyPr>
          <a:lstStyle/>
          <a:p>
            <a:pPr>
              <a:defRPr/>
            </a:pPr>
            <a:r>
              <a:rPr lang="en-US" altLang="zh-TW" sz="4000" b="1" dirty="0">
                <a:solidFill>
                  <a:srgbClr val="2D2D8A">
                    <a:lumMod val="75000"/>
                  </a:srgbClr>
                </a:solidFill>
                <a:latin typeface="標楷體" pitchFamily="65" charset="-120"/>
                <a:ea typeface="標楷體" pitchFamily="65" charset="-120"/>
              </a:rPr>
              <a:t>106-6 </a:t>
            </a:r>
            <a:r>
              <a:rPr lang="zh-TW" altLang="zh-TW" sz="4000" b="1" dirty="0">
                <a:solidFill>
                  <a:srgbClr val="2D2D8A">
                    <a:lumMod val="75000"/>
                  </a:srgbClr>
                </a:solidFill>
                <a:latin typeface="標楷體" pitchFamily="65" charset="-120"/>
                <a:ea typeface="標楷體" pitchFamily="65" charset="-120"/>
              </a:rPr>
              <a:t>藝風芳醇涵養人文計畫</a:t>
            </a:r>
            <a:endParaRPr lang="zh-TW" altLang="en-US" sz="4000" b="1" dirty="0">
              <a:solidFill>
                <a:schemeClr val="accent6">
                  <a:lumMod val="75000"/>
                </a:schemeClr>
              </a:solidFill>
              <a:latin typeface="標楷體" pitchFamily="65" charset="-120"/>
              <a:ea typeface="標楷體" pitchFamily="65" charset="-120"/>
            </a:endParaRPr>
          </a:p>
        </p:txBody>
      </p:sp>
      <p:sp>
        <p:nvSpPr>
          <p:cNvPr id="8" name="流程圖: 替代處理程序 7"/>
          <p:cNvSpPr/>
          <p:nvPr/>
        </p:nvSpPr>
        <p:spPr>
          <a:xfrm>
            <a:off x="899592" y="1268760"/>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16005852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流程圖: 替代處理程序 3"/>
          <p:cNvSpPr/>
          <p:nvPr/>
        </p:nvSpPr>
        <p:spPr>
          <a:xfrm>
            <a:off x="899592" y="1268760"/>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205" y="2356066"/>
            <a:ext cx="4372726" cy="245766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7738" y="2356065"/>
            <a:ext cx="4319556" cy="245766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矩形 6"/>
          <p:cNvSpPr/>
          <p:nvPr/>
        </p:nvSpPr>
        <p:spPr>
          <a:xfrm>
            <a:off x="990535" y="5110445"/>
            <a:ext cx="7488832" cy="338554"/>
          </a:xfrm>
          <a:prstGeom prst="rect">
            <a:avLst/>
          </a:prstGeom>
        </p:spPr>
        <p:txBody>
          <a:bodyPr wrap="square">
            <a:spAutoFit/>
          </a:bodyPr>
          <a:lstStyle/>
          <a:p>
            <a:pPr algn="ctr">
              <a:lnSpc>
                <a:spcPct val="80000"/>
              </a:lnSpc>
              <a:spcBef>
                <a:spcPct val="20000"/>
              </a:spcBef>
              <a:defRPr/>
            </a:pPr>
            <a:r>
              <a:rPr lang="zh-TW" altLang="en-US"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管樂社進行分部課及合奏課程</a:t>
            </a:r>
            <a:endParaRPr lang="en-US"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8" name="Rectangle 2"/>
          <p:cNvSpPr>
            <a:spLocks noGrp="1" noChangeArrowheads="1"/>
          </p:cNvSpPr>
          <p:nvPr>
            <p:ph type="title"/>
          </p:nvPr>
        </p:nvSpPr>
        <p:spPr/>
        <p:txBody>
          <a:bodyPr>
            <a:noAutofit/>
          </a:bodyPr>
          <a:lstStyle/>
          <a:p>
            <a:pPr>
              <a:defRPr/>
            </a:pPr>
            <a:r>
              <a:rPr lang="en-US" altLang="zh-TW" sz="4000" b="1" dirty="0">
                <a:solidFill>
                  <a:srgbClr val="2D2D8A">
                    <a:lumMod val="75000"/>
                  </a:srgbClr>
                </a:solidFill>
                <a:latin typeface="標楷體" pitchFamily="65" charset="-120"/>
                <a:ea typeface="標楷體" pitchFamily="65" charset="-120"/>
              </a:rPr>
              <a:t>106-6 </a:t>
            </a:r>
            <a:r>
              <a:rPr lang="zh-TW" altLang="zh-TW" sz="4000" b="1" dirty="0">
                <a:solidFill>
                  <a:srgbClr val="2D2D8A">
                    <a:lumMod val="75000"/>
                  </a:srgbClr>
                </a:solidFill>
                <a:latin typeface="標楷體" pitchFamily="65" charset="-120"/>
                <a:ea typeface="標楷體" pitchFamily="65" charset="-120"/>
              </a:rPr>
              <a:t>藝風芳醇涵養人文計畫</a:t>
            </a:r>
            <a:endParaRPr lang="zh-TW" altLang="en-US" sz="4000" b="1" dirty="0">
              <a:solidFill>
                <a:schemeClr val="accent6">
                  <a:lumMod val="75000"/>
                </a:schemeClr>
              </a:solidFill>
              <a:latin typeface="標楷體" pitchFamily="65" charset="-120"/>
              <a:ea typeface="標楷體" pitchFamily="65" charset="-120"/>
            </a:endParaRPr>
          </a:p>
        </p:txBody>
      </p:sp>
    </p:spTree>
    <p:extLst>
      <p:ext uri="{BB962C8B-B14F-4D97-AF65-F5344CB8AC3E}">
        <p14:creationId xmlns:p14="http://schemas.microsoft.com/office/powerpoint/2010/main" val="354863852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流程圖: 替代處理程序 3"/>
          <p:cNvSpPr/>
          <p:nvPr/>
        </p:nvSpPr>
        <p:spPr>
          <a:xfrm>
            <a:off x="899592" y="1268760"/>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1" y="1985981"/>
            <a:ext cx="2501193" cy="333304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3313" y="1493511"/>
            <a:ext cx="5001471" cy="37532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矩形 6"/>
          <p:cNvSpPr/>
          <p:nvPr/>
        </p:nvSpPr>
        <p:spPr>
          <a:xfrm>
            <a:off x="985493" y="5445224"/>
            <a:ext cx="7488832" cy="338554"/>
          </a:xfrm>
          <a:prstGeom prst="rect">
            <a:avLst/>
          </a:prstGeom>
        </p:spPr>
        <p:txBody>
          <a:bodyPr wrap="square">
            <a:spAutoFit/>
          </a:bodyPr>
          <a:lstStyle/>
          <a:p>
            <a:pPr algn="ctr">
              <a:lnSpc>
                <a:spcPct val="80000"/>
              </a:lnSpc>
              <a:spcBef>
                <a:spcPct val="20000"/>
              </a:spcBef>
              <a:defRPr/>
            </a:pP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國樂</a:t>
            </a:r>
            <a:r>
              <a:rPr lang="zh-TW" altLang="en-US"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社進行分部課及合奏課程</a:t>
            </a:r>
            <a:endParaRPr lang="en-US"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8" name="Rectangle 2"/>
          <p:cNvSpPr>
            <a:spLocks noGrp="1" noChangeArrowheads="1"/>
          </p:cNvSpPr>
          <p:nvPr>
            <p:ph type="title"/>
          </p:nvPr>
        </p:nvSpPr>
        <p:spPr/>
        <p:txBody>
          <a:bodyPr>
            <a:noAutofit/>
          </a:bodyPr>
          <a:lstStyle/>
          <a:p>
            <a:pPr>
              <a:defRPr/>
            </a:pPr>
            <a:r>
              <a:rPr lang="en-US" altLang="zh-TW" sz="4000" b="1" dirty="0">
                <a:solidFill>
                  <a:srgbClr val="2D2D8A">
                    <a:lumMod val="75000"/>
                  </a:srgbClr>
                </a:solidFill>
                <a:latin typeface="標楷體" pitchFamily="65" charset="-120"/>
                <a:ea typeface="標楷體" pitchFamily="65" charset="-120"/>
              </a:rPr>
              <a:t>106-6 </a:t>
            </a:r>
            <a:r>
              <a:rPr lang="zh-TW" altLang="zh-TW" sz="4000" b="1" dirty="0">
                <a:solidFill>
                  <a:srgbClr val="2D2D8A">
                    <a:lumMod val="75000"/>
                  </a:srgbClr>
                </a:solidFill>
                <a:latin typeface="標楷體" pitchFamily="65" charset="-120"/>
                <a:ea typeface="標楷體" pitchFamily="65" charset="-120"/>
              </a:rPr>
              <a:t>藝風芳醇涵養人文計畫</a:t>
            </a:r>
            <a:endParaRPr lang="zh-TW" altLang="en-US" sz="4000" b="1" dirty="0">
              <a:solidFill>
                <a:schemeClr val="accent6">
                  <a:lumMod val="75000"/>
                </a:schemeClr>
              </a:solidFill>
              <a:latin typeface="標楷體" pitchFamily="65" charset="-120"/>
              <a:ea typeface="標楷體" pitchFamily="65" charset="-120"/>
            </a:endParaRPr>
          </a:p>
        </p:txBody>
      </p:sp>
    </p:spTree>
    <p:extLst>
      <p:ext uri="{BB962C8B-B14F-4D97-AF65-F5344CB8AC3E}">
        <p14:creationId xmlns:p14="http://schemas.microsoft.com/office/powerpoint/2010/main" val="111741348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流程圖: 替代處理程序 3"/>
          <p:cNvSpPr/>
          <p:nvPr/>
        </p:nvSpPr>
        <p:spPr>
          <a:xfrm>
            <a:off x="580995" y="1157387"/>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997" y="2276872"/>
            <a:ext cx="4212467" cy="2808312"/>
          </a:xfrm>
          <a:prstGeom prst="rect">
            <a:avLst/>
          </a:prstGeom>
          <a:ln>
            <a:noFill/>
          </a:ln>
          <a:effectLst>
            <a:outerShdw blurRad="190500" algn="tl" rotWithShape="0">
              <a:srgbClr val="000000">
                <a:alpha val="70000"/>
              </a:srgbClr>
            </a:outerShdw>
          </a:effectLst>
        </p:spPr>
      </p:pic>
      <p:pic>
        <p:nvPicPr>
          <p:cNvPr id="10" name="圖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2290441"/>
            <a:ext cx="4193958" cy="2795972"/>
          </a:xfrm>
          <a:prstGeom prst="rect">
            <a:avLst/>
          </a:prstGeom>
          <a:ln>
            <a:noFill/>
          </a:ln>
          <a:effectLst>
            <a:outerShdw blurRad="190500" algn="tl" rotWithShape="0">
              <a:srgbClr val="000000">
                <a:alpha val="70000"/>
              </a:srgbClr>
            </a:outerShdw>
          </a:effectLst>
        </p:spPr>
      </p:pic>
      <p:sp>
        <p:nvSpPr>
          <p:cNvPr id="11" name="矩形 10"/>
          <p:cNvSpPr/>
          <p:nvPr/>
        </p:nvSpPr>
        <p:spPr>
          <a:xfrm>
            <a:off x="1835696" y="5298500"/>
            <a:ext cx="5616624" cy="338554"/>
          </a:xfrm>
          <a:prstGeom prst="rect">
            <a:avLst/>
          </a:prstGeom>
        </p:spPr>
        <p:txBody>
          <a:bodyPr wrap="square">
            <a:spAutoFit/>
          </a:bodyPr>
          <a:lstStyle/>
          <a:p>
            <a:pPr algn="ctr">
              <a:lnSpc>
                <a:spcPct val="80000"/>
              </a:lnSpc>
              <a:spcBef>
                <a:spcPct val="20000"/>
              </a:spcBef>
              <a:defRPr/>
            </a:pP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熱</a:t>
            </a:r>
            <a:r>
              <a:rPr lang="zh-TW" altLang="en-US"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舞社及舞感社於校內敬師迎新活動演出</a:t>
            </a:r>
            <a:endParaRPr lang="en-US"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7" name="Rectangle 2"/>
          <p:cNvSpPr>
            <a:spLocks noGrp="1" noChangeArrowheads="1"/>
          </p:cNvSpPr>
          <p:nvPr>
            <p:ph type="title"/>
          </p:nvPr>
        </p:nvSpPr>
        <p:spPr/>
        <p:txBody>
          <a:bodyPr/>
          <a:lstStyle/>
          <a:p>
            <a:pPr>
              <a:defRPr/>
            </a:pPr>
            <a:r>
              <a:rPr lang="en-US" altLang="zh-TW" sz="4000" b="1" dirty="0" smtClean="0">
                <a:solidFill>
                  <a:schemeClr val="accent6">
                    <a:lumMod val="75000"/>
                  </a:schemeClr>
                </a:solidFill>
                <a:latin typeface="標楷體" pitchFamily="65" charset="-120"/>
                <a:ea typeface="標楷體" pitchFamily="65" charset="-120"/>
              </a:rPr>
              <a:t>106-6 </a:t>
            </a:r>
            <a:r>
              <a:rPr lang="zh-TW" altLang="zh-TW" sz="4000" b="1" dirty="0" smtClean="0">
                <a:solidFill>
                  <a:schemeClr val="accent6">
                    <a:lumMod val="75000"/>
                  </a:schemeClr>
                </a:solidFill>
                <a:latin typeface="標楷體" pitchFamily="65" charset="-120"/>
                <a:ea typeface="標楷體" pitchFamily="65" charset="-120"/>
              </a:rPr>
              <a:t>藝</a:t>
            </a:r>
            <a:r>
              <a:rPr lang="zh-TW" altLang="zh-TW" sz="4000" b="1" dirty="0">
                <a:solidFill>
                  <a:schemeClr val="accent6">
                    <a:lumMod val="75000"/>
                  </a:schemeClr>
                </a:solidFill>
                <a:latin typeface="標楷體" pitchFamily="65" charset="-120"/>
                <a:ea typeface="標楷體" pitchFamily="65" charset="-120"/>
              </a:rPr>
              <a:t>風芳醇涵養人文計畫</a:t>
            </a:r>
            <a:endParaRPr lang="zh-TW" altLang="en-US" sz="4000" b="1" dirty="0">
              <a:solidFill>
                <a:schemeClr val="accent6">
                  <a:lumMod val="75000"/>
                </a:schemeClr>
              </a:solidFill>
              <a:latin typeface="標楷體" pitchFamily="65" charset="-120"/>
              <a:ea typeface="標楷體" pitchFamily="65" charset="-120"/>
            </a:endParaRPr>
          </a:p>
        </p:txBody>
      </p:sp>
    </p:spTree>
    <p:extLst>
      <p:ext uri="{BB962C8B-B14F-4D97-AF65-F5344CB8AC3E}">
        <p14:creationId xmlns:p14="http://schemas.microsoft.com/office/powerpoint/2010/main" val="41224810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heel(1)">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defRPr/>
            </a:pPr>
            <a:r>
              <a:rPr lang="en-US" altLang="zh-TW" sz="4000" b="1" dirty="0" smtClean="0">
                <a:solidFill>
                  <a:schemeClr val="accent6">
                    <a:lumMod val="75000"/>
                  </a:schemeClr>
                </a:solidFill>
                <a:latin typeface="標楷體" pitchFamily="65" charset="-120"/>
                <a:ea typeface="標楷體" pitchFamily="65" charset="-120"/>
              </a:rPr>
              <a:t>106-6 </a:t>
            </a:r>
            <a:r>
              <a:rPr lang="zh-TW" altLang="zh-TW" sz="4000" b="1" dirty="0" smtClean="0">
                <a:solidFill>
                  <a:schemeClr val="accent6">
                    <a:lumMod val="75000"/>
                  </a:schemeClr>
                </a:solidFill>
                <a:latin typeface="標楷體" pitchFamily="65" charset="-120"/>
                <a:ea typeface="標楷體" pitchFamily="65" charset="-120"/>
              </a:rPr>
              <a:t>藝</a:t>
            </a:r>
            <a:r>
              <a:rPr lang="zh-TW" altLang="zh-TW" sz="4000" b="1" dirty="0">
                <a:solidFill>
                  <a:schemeClr val="accent6">
                    <a:lumMod val="75000"/>
                  </a:schemeClr>
                </a:solidFill>
                <a:latin typeface="標楷體" pitchFamily="65" charset="-120"/>
                <a:ea typeface="標楷體" pitchFamily="65" charset="-120"/>
              </a:rPr>
              <a:t>風芳醇涵養人文計畫</a:t>
            </a:r>
            <a:endParaRPr lang="zh-TW" altLang="en-US" sz="4000" b="1" dirty="0">
              <a:solidFill>
                <a:schemeClr val="accent6">
                  <a:lumMod val="75000"/>
                </a:schemeClr>
              </a:solidFill>
              <a:latin typeface="標楷體" pitchFamily="65" charset="-120"/>
              <a:ea typeface="標楷體" pitchFamily="65" charset="-120"/>
            </a:endParaRPr>
          </a:p>
        </p:txBody>
      </p:sp>
      <p:sp>
        <p:nvSpPr>
          <p:cNvPr id="7" name="流程圖: 替代處理程序 6"/>
          <p:cNvSpPr/>
          <p:nvPr/>
        </p:nvSpPr>
        <p:spPr>
          <a:xfrm>
            <a:off x="580995" y="1157387"/>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
        <p:nvSpPr>
          <p:cNvPr id="10" name="矩形 9"/>
          <p:cNvSpPr/>
          <p:nvPr/>
        </p:nvSpPr>
        <p:spPr>
          <a:xfrm>
            <a:off x="2771800" y="5260701"/>
            <a:ext cx="3700458" cy="338554"/>
          </a:xfrm>
          <a:prstGeom prst="rect">
            <a:avLst/>
          </a:prstGeom>
        </p:spPr>
        <p:txBody>
          <a:bodyPr wrap="square">
            <a:spAutoFit/>
          </a:bodyPr>
          <a:lstStyle/>
          <a:p>
            <a:pPr algn="ctr">
              <a:lnSpc>
                <a:spcPct val="80000"/>
              </a:lnSpc>
              <a:spcBef>
                <a:spcPct val="20000"/>
              </a:spcBef>
              <a:defRPr/>
            </a:pP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扶少</a:t>
            </a:r>
            <a:r>
              <a:rPr lang="zh-TW" altLang="en-US"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團協助捐血活動</a:t>
            </a:r>
            <a:endParaRPr kumimoji="0"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995" y="2196028"/>
            <a:ext cx="3563888" cy="2671710"/>
          </a:xfrm>
          <a:prstGeom prst="rect">
            <a:avLst/>
          </a:prstGeom>
          <a:ln>
            <a:noFill/>
          </a:ln>
          <a:effectLst>
            <a:outerShdw blurRad="190500" algn="tl" rotWithShape="0">
              <a:srgbClr val="000000">
                <a:alpha val="70000"/>
              </a:srgbClr>
            </a:outerShdw>
          </a:effectLst>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7809" y="1499208"/>
            <a:ext cx="2701181" cy="36032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64657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defRPr/>
            </a:pPr>
            <a:r>
              <a:rPr lang="en-US" altLang="zh-TW" sz="4000" b="1" dirty="0" smtClean="0">
                <a:solidFill>
                  <a:schemeClr val="accent6">
                    <a:lumMod val="75000"/>
                  </a:schemeClr>
                </a:solidFill>
                <a:latin typeface="標楷體" pitchFamily="65" charset="-120"/>
                <a:ea typeface="標楷體" pitchFamily="65" charset="-120"/>
              </a:rPr>
              <a:t>106-6 </a:t>
            </a:r>
            <a:r>
              <a:rPr lang="zh-TW" altLang="zh-TW" sz="4000" b="1" dirty="0" smtClean="0">
                <a:solidFill>
                  <a:schemeClr val="accent6">
                    <a:lumMod val="75000"/>
                  </a:schemeClr>
                </a:solidFill>
                <a:latin typeface="標楷體" pitchFamily="65" charset="-120"/>
                <a:ea typeface="標楷體" pitchFamily="65" charset="-120"/>
              </a:rPr>
              <a:t>藝</a:t>
            </a:r>
            <a:r>
              <a:rPr lang="zh-TW" altLang="zh-TW" sz="4000" b="1" dirty="0">
                <a:solidFill>
                  <a:schemeClr val="accent6">
                    <a:lumMod val="75000"/>
                  </a:schemeClr>
                </a:solidFill>
                <a:latin typeface="標楷體" pitchFamily="65" charset="-120"/>
                <a:ea typeface="標楷體" pitchFamily="65" charset="-120"/>
              </a:rPr>
              <a:t>風芳醇涵養人文計畫</a:t>
            </a:r>
            <a:endParaRPr lang="zh-TW" altLang="en-US" sz="4000" b="1" dirty="0">
              <a:solidFill>
                <a:schemeClr val="accent6">
                  <a:lumMod val="75000"/>
                </a:schemeClr>
              </a:solidFill>
              <a:latin typeface="標楷體" pitchFamily="65" charset="-120"/>
              <a:ea typeface="標楷體" pitchFamily="65" charset="-120"/>
            </a:endParaRPr>
          </a:p>
        </p:txBody>
      </p:sp>
      <p:sp>
        <p:nvSpPr>
          <p:cNvPr id="7" name="流程圖: 替代處理程序 6"/>
          <p:cNvSpPr/>
          <p:nvPr/>
        </p:nvSpPr>
        <p:spPr>
          <a:xfrm>
            <a:off x="580995" y="1157387"/>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
        <p:nvSpPr>
          <p:cNvPr id="11" name="矩形 10"/>
          <p:cNvSpPr/>
          <p:nvPr/>
        </p:nvSpPr>
        <p:spPr>
          <a:xfrm>
            <a:off x="235435" y="4631020"/>
            <a:ext cx="4032448" cy="535531"/>
          </a:xfrm>
          <a:prstGeom prst="rect">
            <a:avLst/>
          </a:prstGeom>
        </p:spPr>
        <p:txBody>
          <a:bodyPr wrap="square">
            <a:spAutoFit/>
          </a:bodyPr>
          <a:lstStyle/>
          <a:p>
            <a:pPr algn="ctr">
              <a:lnSpc>
                <a:spcPct val="80000"/>
              </a:lnSpc>
              <a:spcBef>
                <a:spcPct val="20000"/>
              </a:spcBef>
              <a:defRPr/>
            </a:pPr>
            <a:r>
              <a:rPr lang="zh-TW" altLang="en-US" sz="1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管樂社參加</a:t>
            </a:r>
            <a:r>
              <a:rPr lang="en-US" altLang="zh-TW" sz="18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107</a:t>
            </a:r>
            <a:r>
              <a:rPr lang="zh-TW" altLang="en-US" sz="18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學年</a:t>
            </a:r>
            <a:r>
              <a:rPr lang="zh-TW" altLang="en-US" sz="1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度花蓮縣音樂</a:t>
            </a:r>
            <a:r>
              <a:rPr lang="zh-TW" altLang="en-US" sz="18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比賽</a:t>
            </a:r>
            <a:r>
              <a:rPr lang="zh-TW" altLang="en-US" sz="1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銅管五重奏</a:t>
            </a:r>
          </a:p>
        </p:txBody>
      </p:sp>
      <p:pic>
        <p:nvPicPr>
          <p:cNvPr id="6" name="圖片 5"/>
          <p:cNvPicPr>
            <a:picLocks noChangeAspect="1"/>
          </p:cNvPicPr>
          <p:nvPr/>
        </p:nvPicPr>
        <p:blipFill rotWithShape="1">
          <a:blip r:embed="rId2" cstate="print">
            <a:extLst>
              <a:ext uri="{28A0092B-C50C-407E-A947-70E740481C1C}">
                <a14:useLocalDpi xmlns:a14="http://schemas.microsoft.com/office/drawing/2010/main" val="0"/>
              </a:ext>
            </a:extLst>
          </a:blip>
          <a:srcRect l="4252" r="8193" b="12534"/>
          <a:stretch/>
        </p:blipFill>
        <p:spPr>
          <a:xfrm>
            <a:off x="235435" y="1844824"/>
            <a:ext cx="3981965" cy="2651958"/>
          </a:xfrm>
          <a:prstGeom prst="rect">
            <a:avLst/>
          </a:prstGeom>
          <a:ln>
            <a:noFill/>
          </a:ln>
          <a:effectLst>
            <a:softEdge rad="112500"/>
          </a:effectLst>
        </p:spPr>
      </p:pic>
      <p:pic>
        <p:nvPicPr>
          <p:cNvPr id="8" name="圖片 7"/>
          <p:cNvPicPr>
            <a:picLocks noChangeAspect="1"/>
          </p:cNvPicPr>
          <p:nvPr/>
        </p:nvPicPr>
        <p:blipFill rotWithShape="1">
          <a:blip r:embed="rId3" cstate="print">
            <a:extLst>
              <a:ext uri="{28A0092B-C50C-407E-A947-70E740481C1C}">
                <a14:useLocalDpi xmlns:a14="http://schemas.microsoft.com/office/drawing/2010/main" val="0"/>
              </a:ext>
            </a:extLst>
          </a:blip>
          <a:srcRect l="1816" b="6975"/>
          <a:stretch/>
        </p:blipFill>
        <p:spPr>
          <a:xfrm>
            <a:off x="4644008" y="1844824"/>
            <a:ext cx="4169382" cy="26335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矩形 8"/>
          <p:cNvSpPr/>
          <p:nvPr/>
        </p:nvSpPr>
        <p:spPr>
          <a:xfrm>
            <a:off x="4504418" y="4635406"/>
            <a:ext cx="4032448" cy="535531"/>
          </a:xfrm>
          <a:prstGeom prst="rect">
            <a:avLst/>
          </a:prstGeom>
        </p:spPr>
        <p:txBody>
          <a:bodyPr wrap="square">
            <a:spAutoFit/>
          </a:bodyPr>
          <a:lstStyle/>
          <a:p>
            <a:pPr algn="ctr">
              <a:lnSpc>
                <a:spcPct val="80000"/>
              </a:lnSpc>
              <a:spcBef>
                <a:spcPct val="20000"/>
              </a:spcBef>
              <a:defRPr/>
            </a:pPr>
            <a:r>
              <a:rPr lang="zh-TW" altLang="en-US" sz="1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管樂社參加</a:t>
            </a:r>
            <a:r>
              <a:rPr lang="en-US" altLang="zh-TW" sz="18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107</a:t>
            </a:r>
            <a:r>
              <a:rPr lang="zh-TW" altLang="en-US" sz="18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學年</a:t>
            </a:r>
            <a:r>
              <a:rPr lang="zh-TW" altLang="en-US" sz="1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度花蓮縣音樂</a:t>
            </a:r>
            <a:r>
              <a:rPr lang="zh-TW" altLang="en-US" sz="18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比賽管樂合奏</a:t>
            </a:r>
            <a:endParaRPr lang="zh-TW" altLang="en-US" sz="1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p:txBody>
      </p:sp>
    </p:spTree>
    <p:extLst>
      <p:ext uri="{BB962C8B-B14F-4D97-AF65-F5344CB8AC3E}">
        <p14:creationId xmlns:p14="http://schemas.microsoft.com/office/powerpoint/2010/main" val="1287346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標題 1"/>
          <p:cNvSpPr>
            <a:spLocks noGrp="1"/>
          </p:cNvSpPr>
          <p:nvPr>
            <p:ph type="title"/>
          </p:nvPr>
        </p:nvSpPr>
        <p:spPr/>
        <p:txBody>
          <a:bodyPr/>
          <a:lstStyle/>
          <a:p>
            <a:pPr>
              <a:defRPr/>
            </a:pPr>
            <a:r>
              <a:rPr lang="zh-TW" altLang="en-US" b="1" dirty="0" smtClean="0">
                <a:solidFill>
                  <a:srgbClr val="002060"/>
                </a:solidFill>
                <a:latin typeface="微軟正黑體" panose="020B0604030504040204" pitchFamily="34" charset="-120"/>
                <a:ea typeface="微軟正黑體" panose="020B0604030504040204" pitchFamily="34" charset="-120"/>
              </a:rPr>
              <a:t>學校概況</a:t>
            </a:r>
          </a:p>
        </p:txBody>
      </p:sp>
      <p:pic>
        <p:nvPicPr>
          <p:cNvPr id="7172" name="Picture 2" descr="花商平面圖981228全"/>
          <p:cNvPicPr>
            <a:picLocks noGrp="1" noChangeAspect="1" noChangeArrowheads="1"/>
          </p:cNvPicPr>
          <p:nvPr>
            <p:ph idx="1"/>
          </p:nvPr>
        </p:nvPicPr>
        <p:blipFill>
          <a:blip r:embed="rId2" cstate="print"/>
          <a:srcRect/>
          <a:stretch>
            <a:fillRect/>
          </a:stretch>
        </p:blipFill>
        <p:spPr bwMode="auto">
          <a:xfrm>
            <a:off x="4356100" y="1196975"/>
            <a:ext cx="4352925" cy="2967038"/>
          </a:xfrm>
          <a:effectLst>
            <a:outerShdw blurRad="292100" dist="139700" dir="2700000" algn="tl" rotWithShape="0">
              <a:srgbClr val="333333">
                <a:alpha val="65000"/>
              </a:srgbClr>
            </a:outerShdw>
          </a:effectLst>
        </p:spPr>
      </p:pic>
      <p:pic>
        <p:nvPicPr>
          <p:cNvPr id="4" name="Picture 28" descr="dcp_0540"/>
          <p:cNvPicPr>
            <a:picLocks noChangeAspect="1" noChangeArrowheads="1"/>
          </p:cNvPicPr>
          <p:nvPr/>
        </p:nvPicPr>
        <p:blipFill>
          <a:blip r:embed="rId3" cstate="print"/>
          <a:srcRect/>
          <a:stretch>
            <a:fillRect/>
          </a:stretch>
        </p:blipFill>
        <p:spPr bwMode="auto">
          <a:xfrm>
            <a:off x="611560" y="2852936"/>
            <a:ext cx="3203575" cy="1982788"/>
          </a:xfrm>
          <a:prstGeom prst="roundRect">
            <a:avLst/>
          </a:prstGeom>
          <a:noFill/>
          <a:ln w="101600">
            <a:solidFill>
              <a:schemeClr val="bg1"/>
            </a:solidFill>
            <a:miter lim="800000"/>
            <a:headEnd/>
            <a:tailEnd/>
          </a:ln>
          <a:effectLst>
            <a:outerShdw dist="35921" dir="2700000" algn="ctr" rotWithShape="0">
              <a:srgbClr val="808080">
                <a:alpha val="50000"/>
              </a:srgbClr>
            </a:outerShdw>
          </a:effectLst>
        </p:spPr>
      </p:pic>
      <p:sp>
        <p:nvSpPr>
          <p:cNvPr id="7173" name="文字方塊 5"/>
          <p:cNvSpPr txBox="1">
            <a:spLocks noChangeArrowheads="1"/>
          </p:cNvSpPr>
          <p:nvPr/>
        </p:nvSpPr>
        <p:spPr bwMode="auto">
          <a:xfrm>
            <a:off x="360363" y="1557338"/>
            <a:ext cx="3851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eaLnBrk="1" hangingPunct="1">
              <a:spcBef>
                <a:spcPct val="20000"/>
              </a:spcBef>
            </a:pPr>
            <a:r>
              <a:rPr lang="zh-TW" altLang="en-US" sz="2400" b="1">
                <a:latin typeface="Times New Roman" pitchFamily="18" charset="0"/>
                <a:ea typeface="標楷體" pitchFamily="65" charset="-120"/>
                <a:cs typeface="Times New Roman" pitchFamily="18" charset="0"/>
              </a:rPr>
              <a:t>花蓮高商位於花蓮市中心，校地面積共</a:t>
            </a:r>
            <a:r>
              <a:rPr lang="en-US" altLang="zh-TW" sz="2400" b="1">
                <a:latin typeface="Times New Roman" pitchFamily="18" charset="0"/>
                <a:ea typeface="標楷體" pitchFamily="65" charset="-120"/>
                <a:cs typeface="Times New Roman" pitchFamily="18" charset="0"/>
              </a:rPr>
              <a:t>44,809</a:t>
            </a:r>
            <a:r>
              <a:rPr lang="zh-TW" altLang="en-US" sz="2400" b="1">
                <a:latin typeface="Times New Roman" pitchFamily="18" charset="0"/>
                <a:ea typeface="標楷體" pitchFamily="65" charset="-120"/>
                <a:cs typeface="Times New Roman" pitchFamily="18" charset="0"/>
              </a:rPr>
              <a:t>平方公尺，是一所小而美的精緻高職。</a:t>
            </a:r>
          </a:p>
        </p:txBody>
      </p:sp>
      <p:grpSp>
        <p:nvGrpSpPr>
          <p:cNvPr id="2" name="Group 36"/>
          <p:cNvGrpSpPr>
            <a:grpSpLocks/>
          </p:cNvGrpSpPr>
          <p:nvPr/>
        </p:nvGrpSpPr>
        <p:grpSpPr bwMode="auto">
          <a:xfrm>
            <a:off x="107950" y="5135563"/>
            <a:ext cx="1800225" cy="1389062"/>
            <a:chOff x="113" y="2931"/>
            <a:chExt cx="1134" cy="875"/>
          </a:xfrm>
        </p:grpSpPr>
        <p:sp>
          <p:nvSpPr>
            <p:cNvPr id="7188" name="Rectangle 28"/>
            <p:cNvSpPr>
              <a:spLocks noChangeArrowheads="1"/>
            </p:cNvSpPr>
            <p:nvPr/>
          </p:nvSpPr>
          <p:spPr bwMode="auto">
            <a:xfrm>
              <a:off x="113" y="2931"/>
              <a:ext cx="1134" cy="875"/>
            </a:xfrm>
            <a:prstGeom prst="rect">
              <a:avLst/>
            </a:prstGeom>
            <a:solidFill>
              <a:schemeClr val="bg1"/>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eaLnBrk="1" hangingPunct="1">
                <a:lnSpc>
                  <a:spcPct val="80000"/>
                </a:lnSpc>
                <a:spcBef>
                  <a:spcPct val="20000"/>
                </a:spcBef>
                <a:buFontTx/>
                <a:buChar char="–"/>
              </a:pPr>
              <a:endParaRPr lang="zh-TW" altLang="en-US">
                <a:ea typeface="標楷體" pitchFamily="65" charset="-120"/>
              </a:endParaRPr>
            </a:p>
          </p:txBody>
        </p:sp>
        <p:pic>
          <p:nvPicPr>
            <p:cNvPr id="7189" name="Picture 20" descr="CIMG017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 y="2976"/>
              <a:ext cx="1044" cy="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44"/>
          <p:cNvGrpSpPr>
            <a:grpSpLocks/>
          </p:cNvGrpSpPr>
          <p:nvPr/>
        </p:nvGrpSpPr>
        <p:grpSpPr bwMode="auto">
          <a:xfrm>
            <a:off x="1979613" y="5135563"/>
            <a:ext cx="1800225" cy="1389062"/>
            <a:chOff x="2403" y="3281"/>
            <a:chExt cx="1134" cy="875"/>
          </a:xfrm>
        </p:grpSpPr>
        <p:sp>
          <p:nvSpPr>
            <p:cNvPr id="7186" name="Rectangle 35"/>
            <p:cNvSpPr>
              <a:spLocks noChangeArrowheads="1"/>
            </p:cNvSpPr>
            <p:nvPr/>
          </p:nvSpPr>
          <p:spPr bwMode="auto">
            <a:xfrm>
              <a:off x="2403" y="3281"/>
              <a:ext cx="1134" cy="875"/>
            </a:xfrm>
            <a:prstGeom prst="ellipse">
              <a:avLst/>
            </a:prstGeom>
            <a:solidFill>
              <a:schemeClr val="bg1"/>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eaLnBrk="1" hangingPunct="1">
                <a:lnSpc>
                  <a:spcPct val="80000"/>
                </a:lnSpc>
                <a:spcBef>
                  <a:spcPct val="20000"/>
                </a:spcBef>
                <a:buFontTx/>
                <a:buChar char="–"/>
              </a:pPr>
              <a:endParaRPr lang="zh-TW" altLang="en-US">
                <a:ea typeface="標楷體" pitchFamily="65" charset="-120"/>
              </a:endParaRPr>
            </a:p>
          </p:txBody>
        </p:sp>
        <p:pic>
          <p:nvPicPr>
            <p:cNvPr id="5139" name="Picture 23" descr="CIMG0181"/>
            <p:cNvPicPr>
              <a:picLocks noChangeAspect="1" noChangeArrowheads="1"/>
            </p:cNvPicPr>
            <p:nvPr/>
          </p:nvPicPr>
          <p:blipFill>
            <a:blip r:embed="rId5" cstate="print"/>
            <a:srcRect/>
            <a:stretch>
              <a:fillRect/>
            </a:stretch>
          </p:blipFill>
          <p:spPr bwMode="auto">
            <a:xfrm>
              <a:off x="2445" y="3348"/>
              <a:ext cx="1046" cy="762"/>
            </a:xfrm>
            <a:prstGeom prst="ellipse">
              <a:avLst/>
            </a:prstGeom>
            <a:noFill/>
            <a:ln w="9525">
              <a:noFill/>
              <a:miter lim="800000"/>
              <a:headEnd/>
              <a:tailEnd/>
            </a:ln>
          </p:spPr>
        </p:pic>
      </p:grpSp>
      <p:grpSp>
        <p:nvGrpSpPr>
          <p:cNvPr id="5" name="Group 41"/>
          <p:cNvGrpSpPr>
            <a:grpSpLocks/>
          </p:cNvGrpSpPr>
          <p:nvPr/>
        </p:nvGrpSpPr>
        <p:grpSpPr bwMode="auto">
          <a:xfrm>
            <a:off x="7451725" y="4560888"/>
            <a:ext cx="1546225" cy="1963737"/>
            <a:chOff x="3312" y="709"/>
            <a:chExt cx="974" cy="1237"/>
          </a:xfrm>
        </p:grpSpPr>
        <p:sp>
          <p:nvSpPr>
            <p:cNvPr id="7184" name="Rectangle 34"/>
            <p:cNvSpPr>
              <a:spLocks noChangeArrowheads="1"/>
            </p:cNvSpPr>
            <p:nvPr/>
          </p:nvSpPr>
          <p:spPr bwMode="auto">
            <a:xfrm>
              <a:off x="3312" y="709"/>
              <a:ext cx="974" cy="1237"/>
            </a:xfrm>
            <a:prstGeom prst="rect">
              <a:avLst/>
            </a:prstGeom>
            <a:solidFill>
              <a:schemeClr val="bg1"/>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eaLnBrk="1" hangingPunct="1">
                <a:lnSpc>
                  <a:spcPct val="80000"/>
                </a:lnSpc>
                <a:spcBef>
                  <a:spcPct val="20000"/>
                </a:spcBef>
                <a:buFontTx/>
                <a:buChar char="–"/>
              </a:pPr>
              <a:endParaRPr lang="zh-TW" altLang="en-US">
                <a:ea typeface="標楷體" pitchFamily="65" charset="-120"/>
              </a:endParaRPr>
            </a:p>
          </p:txBody>
        </p:sp>
        <p:pic>
          <p:nvPicPr>
            <p:cNvPr id="7185" name="Picture 21" descr="CIMG017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5" y="785"/>
              <a:ext cx="830" cy="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43"/>
          <p:cNvGrpSpPr>
            <a:grpSpLocks/>
          </p:cNvGrpSpPr>
          <p:nvPr/>
        </p:nvGrpSpPr>
        <p:grpSpPr bwMode="auto">
          <a:xfrm>
            <a:off x="5651500" y="5135563"/>
            <a:ext cx="1800225" cy="1389062"/>
            <a:chOff x="3537" y="3068"/>
            <a:chExt cx="1134" cy="875"/>
          </a:xfrm>
        </p:grpSpPr>
        <p:sp>
          <p:nvSpPr>
            <p:cNvPr id="7182" name="Rectangle 33"/>
            <p:cNvSpPr>
              <a:spLocks noChangeArrowheads="1"/>
            </p:cNvSpPr>
            <p:nvPr/>
          </p:nvSpPr>
          <p:spPr bwMode="auto">
            <a:xfrm>
              <a:off x="3537" y="3068"/>
              <a:ext cx="1134" cy="875"/>
            </a:xfrm>
            <a:prstGeom prst="ellipse">
              <a:avLst/>
            </a:prstGeom>
            <a:solidFill>
              <a:schemeClr val="bg1"/>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eaLnBrk="1" hangingPunct="1">
                <a:lnSpc>
                  <a:spcPct val="80000"/>
                </a:lnSpc>
                <a:spcBef>
                  <a:spcPct val="20000"/>
                </a:spcBef>
                <a:buFontTx/>
                <a:buChar char="–"/>
              </a:pPr>
              <a:endParaRPr lang="zh-TW" altLang="en-US">
                <a:ea typeface="標楷體" pitchFamily="65" charset="-120"/>
              </a:endParaRPr>
            </a:p>
          </p:txBody>
        </p:sp>
        <p:pic>
          <p:nvPicPr>
            <p:cNvPr id="5135" name="Picture 42" descr="CIMG0175"/>
            <p:cNvPicPr>
              <a:picLocks noChangeAspect="1" noChangeArrowheads="1"/>
            </p:cNvPicPr>
            <p:nvPr/>
          </p:nvPicPr>
          <p:blipFill>
            <a:blip r:embed="rId7" cstate="print"/>
            <a:srcRect/>
            <a:stretch>
              <a:fillRect/>
            </a:stretch>
          </p:blipFill>
          <p:spPr bwMode="auto">
            <a:xfrm>
              <a:off x="3595" y="3134"/>
              <a:ext cx="1019" cy="764"/>
            </a:xfrm>
            <a:prstGeom prst="ellipse">
              <a:avLst/>
            </a:prstGeom>
            <a:noFill/>
            <a:ln w="9525">
              <a:noFill/>
              <a:miter lim="800000"/>
              <a:headEnd/>
              <a:tailEnd/>
            </a:ln>
          </p:spPr>
        </p:pic>
      </p:grpSp>
      <p:grpSp>
        <p:nvGrpSpPr>
          <p:cNvPr id="7" name="Group 46"/>
          <p:cNvGrpSpPr>
            <a:grpSpLocks/>
          </p:cNvGrpSpPr>
          <p:nvPr/>
        </p:nvGrpSpPr>
        <p:grpSpPr bwMode="auto">
          <a:xfrm>
            <a:off x="3851275" y="5135563"/>
            <a:ext cx="1800225" cy="1389062"/>
            <a:chOff x="1223" y="3281"/>
            <a:chExt cx="1134" cy="875"/>
          </a:xfrm>
        </p:grpSpPr>
        <p:sp>
          <p:nvSpPr>
            <p:cNvPr id="7180" name="Rectangle 32"/>
            <p:cNvSpPr>
              <a:spLocks noChangeArrowheads="1"/>
            </p:cNvSpPr>
            <p:nvPr/>
          </p:nvSpPr>
          <p:spPr bwMode="auto">
            <a:xfrm>
              <a:off x="1223" y="3281"/>
              <a:ext cx="1134" cy="875"/>
            </a:xfrm>
            <a:prstGeom prst="rect">
              <a:avLst/>
            </a:prstGeom>
            <a:solidFill>
              <a:schemeClr val="bg1"/>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eaLnBrk="1" hangingPunct="1">
                <a:lnSpc>
                  <a:spcPct val="80000"/>
                </a:lnSpc>
                <a:spcBef>
                  <a:spcPct val="20000"/>
                </a:spcBef>
                <a:buFontTx/>
                <a:buChar char="–"/>
              </a:pPr>
              <a:endParaRPr lang="zh-TW" altLang="en-US">
                <a:ea typeface="標楷體" pitchFamily="65" charset="-120"/>
              </a:endParaRPr>
            </a:p>
          </p:txBody>
        </p:sp>
        <p:pic>
          <p:nvPicPr>
            <p:cNvPr id="7181" name="Picture 45" descr="5-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75" y="3326"/>
              <a:ext cx="1043" cy="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53" name="Rectangle 21"/>
          <p:cNvSpPr>
            <a:spLocks noChangeArrowheads="1"/>
          </p:cNvSpPr>
          <p:nvPr/>
        </p:nvSpPr>
        <p:spPr bwMode="auto">
          <a:xfrm>
            <a:off x="468313" y="1063625"/>
            <a:ext cx="1724025" cy="461963"/>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nSpc>
                <a:spcPct val="80000"/>
              </a:lnSpc>
              <a:spcBef>
                <a:spcPct val="20000"/>
              </a:spcBef>
              <a:defRPr/>
            </a:pPr>
            <a:r>
              <a:rPr kumimoji="0" lang="zh-TW" altLang="en-US" sz="3000"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校地規模</a:t>
            </a:r>
          </a:p>
        </p:txBody>
      </p:sp>
    </p:spTree>
    <p:extLst>
      <p:ext uri="{BB962C8B-B14F-4D97-AF65-F5344CB8AC3E}">
        <p14:creationId xmlns:p14="http://schemas.microsoft.com/office/powerpoint/2010/main" val="86971703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wipe(left)">
                                      <p:cBhvr>
                                        <p:cTn id="7" dur="500"/>
                                        <p:tgtEl>
                                          <p:spTgt spid="717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7172"/>
                                        </p:tgtEl>
                                        <p:attrNameLst>
                                          <p:attrName>style.visibility</p:attrName>
                                        </p:attrNameLst>
                                      </p:cBhvr>
                                      <p:to>
                                        <p:strVal val="visible"/>
                                      </p:to>
                                    </p:set>
                                    <p:animEffect transition="in" filter="wipe(left)">
                                      <p:cBhvr>
                                        <p:cTn id="15" dur="500"/>
                                        <p:tgtEl>
                                          <p:spTgt spid="7172"/>
                                        </p:tgtEl>
                                      </p:cBhvr>
                                    </p:animEffect>
                                  </p:childTnLst>
                                </p:cTn>
                              </p:par>
                            </p:childTnLst>
                          </p:cTn>
                        </p:par>
                        <p:par>
                          <p:cTn id="16" fill="hold" nodeType="afterGroup">
                            <p:stCondLst>
                              <p:cond delay="1500"/>
                            </p:stCondLst>
                            <p:childTnLst>
                              <p:par>
                                <p:cTn id="17" presetID="2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childTnLst>
                                </p:cTn>
                              </p:par>
                            </p:childTnLst>
                          </p:cTn>
                        </p:par>
                        <p:par>
                          <p:cTn id="21" fill="hold" nodeType="afterGroup">
                            <p:stCondLst>
                              <p:cond delay="2000"/>
                            </p:stCondLst>
                            <p:childTnLst>
                              <p:par>
                                <p:cTn id="22" presetID="23" presetClass="entr" presetSubtype="1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childTnLst>
                                </p:cTn>
                              </p:par>
                            </p:childTnLst>
                          </p:cTn>
                        </p:par>
                        <p:par>
                          <p:cTn id="26" fill="hold" nodeType="afterGroup">
                            <p:stCondLst>
                              <p:cond delay="2500"/>
                            </p:stCondLst>
                            <p:childTnLst>
                              <p:par>
                                <p:cTn id="27" presetID="23" presetClass="entr" presetSubtype="16"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childTnLst>
                                </p:cTn>
                              </p:par>
                            </p:childTnLst>
                          </p:cTn>
                        </p:par>
                        <p:par>
                          <p:cTn id="31" fill="hold" nodeType="afterGroup">
                            <p:stCondLst>
                              <p:cond delay="3000"/>
                            </p:stCondLst>
                            <p:childTnLst>
                              <p:par>
                                <p:cTn id="32" presetID="23" presetClass="entr" presetSubtype="16"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childTnLst>
                                </p:cTn>
                              </p:par>
                            </p:childTnLst>
                          </p:cTn>
                        </p:par>
                        <p:par>
                          <p:cTn id="36" fill="hold" nodeType="afterGroup">
                            <p:stCondLst>
                              <p:cond delay="3500"/>
                            </p:stCondLst>
                            <p:childTnLst>
                              <p:par>
                                <p:cTn id="37" presetID="23" presetClass="entr" presetSubtype="16"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25563"/>
            <a:ext cx="46529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565400"/>
            <a:ext cx="36163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圖片 1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650" y="0"/>
            <a:ext cx="477838"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p:nvPr/>
        </p:nvSpPr>
        <p:spPr>
          <a:xfrm>
            <a:off x="1403350" y="1700213"/>
            <a:ext cx="1439863" cy="769937"/>
          </a:xfrm>
          <a:prstGeom prst="rect">
            <a:avLst/>
          </a:prstGeom>
          <a:noFill/>
        </p:spPr>
        <p:txBody>
          <a:bodyPr>
            <a:spAutoFit/>
          </a:bodyPr>
          <a:lstStyle/>
          <a:p>
            <a:pPr algn="ctr" eaLnBrk="0" hangingPunct="0">
              <a:defRPr/>
            </a:pPr>
            <a:r>
              <a:rPr lang="zh-TW" altLang="en-US" sz="4400" b="1" dirty="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rPr>
              <a:t>結語</a:t>
            </a:r>
          </a:p>
        </p:txBody>
      </p:sp>
      <p:pic>
        <p:nvPicPr>
          <p:cNvPr id="68614" name="圖片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45194">
            <a:off x="366713" y="946150"/>
            <a:ext cx="1392237"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0163" y="4975225"/>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2875" y="4341813"/>
            <a:ext cx="7429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6188" y="3068638"/>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844232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8" name="Picture 4" descr="heartlove_t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130401">
            <a:off x="503635" y="314138"/>
            <a:ext cx="1223962" cy="990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1979712" y="260648"/>
            <a:ext cx="5032148"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zh-TW" altLang="en-US" sz="5400" b="1" dirty="0">
                <a:ln w="11430"/>
                <a:solidFill>
                  <a:srgbClr val="CC00CC"/>
                </a:solidFill>
                <a:effectLst>
                  <a:outerShdw blurRad="50800" dist="39000" dir="5460000" algn="tl">
                    <a:srgbClr val="000000">
                      <a:alpha val="38000"/>
                    </a:srgbClr>
                  </a:outerShdw>
                </a:effectLst>
                <a:latin typeface="標楷體" panose="03000509000000000000" pitchFamily="65" charset="-120"/>
                <a:ea typeface="標楷體" panose="03000509000000000000" pitchFamily="65" charset="-120"/>
              </a:rPr>
              <a:t>成就每一位孩子</a:t>
            </a:r>
          </a:p>
        </p:txBody>
      </p:sp>
      <p:pic>
        <p:nvPicPr>
          <p:cNvPr id="4098" name="Picture 2" descr="G:\人生像拼圖.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1511312"/>
            <a:ext cx="7179268" cy="4108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3780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025"/>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538" y="5516563"/>
            <a:ext cx="6477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025"/>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163" y="4678363"/>
            <a:ext cx="936625"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025"/>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4187825"/>
            <a:ext cx="1152525"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430622" y="1339294"/>
            <a:ext cx="8101818" cy="2000548"/>
          </a:xfrm>
          <a:prstGeom prst="rect">
            <a:avLst/>
          </a:prstGeom>
        </p:spPr>
        <p:txBody>
          <a:bodyPr wrap="square">
            <a:spAutoFit/>
          </a:bodyPr>
          <a:lstStyle/>
          <a:p>
            <a:pPr marL="265113">
              <a:lnSpc>
                <a:spcPct val="90000"/>
              </a:lnSpc>
              <a:spcBef>
                <a:spcPct val="20000"/>
              </a:spcBef>
              <a:defRPr/>
            </a:pPr>
            <a:r>
              <a:rPr kumimoji="0" lang="zh-TW" altLang="en-US" sz="4000" b="1" kern="0" dirty="0">
                <a:solidFill>
                  <a:srgbClr val="0033CC"/>
                </a:solidFill>
                <a:latin typeface="Arial"/>
                <a:ea typeface="標楷體" pitchFamily="65" charset="-120"/>
              </a:rPr>
              <a:t>教育─</a:t>
            </a:r>
            <a:r>
              <a:rPr kumimoji="0" lang="zh-TW" altLang="en-US" sz="4000" b="1" kern="0" dirty="0" smtClean="0">
                <a:solidFill>
                  <a:srgbClr val="0033CC"/>
                </a:solidFill>
                <a:latin typeface="Arial"/>
                <a:ea typeface="標楷體" pitchFamily="65" charset="-120"/>
              </a:rPr>
              <a:t>─</a:t>
            </a:r>
            <a:endParaRPr kumimoji="0" lang="en-US" altLang="zh-TW" sz="4000" b="1" kern="0" dirty="0" smtClean="0">
              <a:solidFill>
                <a:srgbClr val="0033CC"/>
              </a:solidFill>
              <a:latin typeface="Arial"/>
              <a:ea typeface="標楷體" pitchFamily="65" charset="-120"/>
            </a:endParaRPr>
          </a:p>
          <a:p>
            <a:pPr marL="1255713">
              <a:lnSpc>
                <a:spcPct val="90000"/>
              </a:lnSpc>
              <a:spcBef>
                <a:spcPct val="20000"/>
              </a:spcBef>
              <a:defRPr/>
            </a:pPr>
            <a:r>
              <a:rPr kumimoji="0" lang="zh-TW" altLang="en-US" sz="4000" b="1" kern="0" dirty="0" smtClean="0">
                <a:solidFill>
                  <a:srgbClr val="565400"/>
                </a:solidFill>
                <a:latin typeface="Arial"/>
                <a:ea typeface="標楷體" pitchFamily="65" charset="-120"/>
              </a:rPr>
              <a:t>為</a:t>
            </a:r>
            <a:r>
              <a:rPr kumimoji="0" lang="zh-TW" altLang="en-US" sz="4000" b="1" kern="0" dirty="0">
                <a:solidFill>
                  <a:srgbClr val="565400"/>
                </a:solidFill>
                <a:latin typeface="Arial"/>
                <a:ea typeface="標楷體" pitchFamily="65" charset="-120"/>
              </a:rPr>
              <a:t>孩子儲備</a:t>
            </a:r>
            <a:r>
              <a:rPr kumimoji="0" lang="zh-TW" altLang="en-US" sz="4000" b="1" kern="0" dirty="0" smtClean="0">
                <a:solidFill>
                  <a:srgbClr val="565400"/>
                </a:solidFill>
                <a:latin typeface="Arial"/>
                <a:ea typeface="標楷體" pitchFamily="65" charset="-120"/>
              </a:rPr>
              <a:t>夢想</a:t>
            </a:r>
            <a:endParaRPr kumimoji="0" lang="en-US" altLang="zh-TW" sz="4000" b="1" kern="0" dirty="0" smtClean="0">
              <a:solidFill>
                <a:srgbClr val="565400"/>
              </a:solidFill>
              <a:latin typeface="Arial"/>
              <a:ea typeface="標楷體" pitchFamily="65" charset="-120"/>
            </a:endParaRPr>
          </a:p>
          <a:p>
            <a:pPr marL="1793875">
              <a:lnSpc>
                <a:spcPct val="90000"/>
              </a:lnSpc>
              <a:spcBef>
                <a:spcPct val="20000"/>
              </a:spcBef>
              <a:defRPr/>
            </a:pPr>
            <a:r>
              <a:rPr kumimoji="0" lang="zh-TW" altLang="en-US" sz="4000" b="1" kern="0" dirty="0" smtClean="0">
                <a:solidFill>
                  <a:srgbClr val="565400"/>
                </a:solidFill>
                <a:latin typeface="Arial"/>
                <a:ea typeface="標楷體" pitchFamily="65" charset="-120"/>
              </a:rPr>
              <a:t>成就</a:t>
            </a:r>
            <a:r>
              <a:rPr kumimoji="0" lang="zh-TW" altLang="en-US" sz="4000" b="1" kern="0" dirty="0">
                <a:solidFill>
                  <a:srgbClr val="565400"/>
                </a:solidFill>
                <a:latin typeface="Arial"/>
                <a:ea typeface="標楷體" pitchFamily="65" charset="-120"/>
              </a:rPr>
              <a:t>孩子的大</a:t>
            </a:r>
            <a:r>
              <a:rPr kumimoji="0" lang="zh-TW" altLang="en-US" sz="4000" b="1" kern="0" dirty="0" smtClean="0">
                <a:solidFill>
                  <a:srgbClr val="565400"/>
                </a:solidFill>
                <a:latin typeface="Arial"/>
                <a:ea typeface="標楷體" pitchFamily="65" charset="-120"/>
              </a:rPr>
              <a:t>未來</a:t>
            </a:r>
            <a:r>
              <a:rPr kumimoji="0" lang="zh-TW" altLang="en-US" sz="2800" b="1" kern="0" dirty="0">
                <a:solidFill>
                  <a:srgbClr val="565400"/>
                </a:solidFill>
                <a:latin typeface="Arial"/>
                <a:ea typeface="標楷體" pitchFamily="65" charset="-120"/>
              </a:rPr>
              <a:t>　　</a:t>
            </a:r>
          </a:p>
        </p:txBody>
      </p:sp>
      <p:pic>
        <p:nvPicPr>
          <p:cNvPr id="69638" name="Picture 4" descr="heartlove_t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130401">
            <a:off x="1243013" y="4289425"/>
            <a:ext cx="122396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971600" y="260648"/>
            <a:ext cx="5032148"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zh-TW" altLang="en-US" sz="5400" b="1" dirty="0">
                <a:ln w="11430"/>
                <a:solidFill>
                  <a:srgbClr val="CC00CC"/>
                </a:solidFill>
                <a:effectLst>
                  <a:outerShdw blurRad="50800" dist="39000" dir="5460000" algn="tl">
                    <a:srgbClr val="000000">
                      <a:alpha val="38000"/>
                    </a:srgbClr>
                  </a:outerShdw>
                </a:effectLst>
                <a:latin typeface="標楷體" panose="03000509000000000000" pitchFamily="65" charset="-120"/>
                <a:ea typeface="標楷體" panose="03000509000000000000" pitchFamily="65" charset="-120"/>
              </a:rPr>
              <a:t>成就每一位孩子</a:t>
            </a:r>
          </a:p>
        </p:txBody>
      </p:sp>
      <p:pic>
        <p:nvPicPr>
          <p:cNvPr id="9" name="Picture 2"/>
          <p:cNvPicPr>
            <a:picLocks noChangeAspect="1" noChangeArrowheads="1"/>
          </p:cNvPicPr>
          <p:nvPr/>
        </p:nvPicPr>
        <p:blipFill>
          <a:blip r:embed="rId4" cstate="print">
            <a:extLst/>
          </a:blip>
          <a:srcRect/>
          <a:stretch>
            <a:fillRect/>
          </a:stretch>
        </p:blipFill>
        <p:spPr bwMode="auto">
          <a:xfrm>
            <a:off x="5832475" y="332656"/>
            <a:ext cx="3225058" cy="2150038"/>
          </a:xfrm>
          <a:prstGeom prst="ellipse">
            <a:avLst/>
          </a:prstGeom>
          <a:ln>
            <a:noFill/>
          </a:ln>
          <a:effectLst>
            <a:softEdge rad="112500"/>
          </a:effectLst>
          <a:extLst/>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568" y="3633141"/>
            <a:ext cx="3312368" cy="22082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4023070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300"/>
                            </p:stCondLst>
                            <p:childTnLst>
                              <p:par>
                                <p:cTn id="10" presetID="2" presetClass="entr" presetSubtype="2" fill="hold" grpId="0" nodeType="afterEffect">
                                  <p:stCondLst>
                                    <p:cond delay="0"/>
                                  </p:stCondLst>
                                  <p:iterate type="lt">
                                    <p:tmPct val="10000"/>
                                  </p:iterate>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10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29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10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4600"/>
                            </p:stCondLst>
                            <p:childTnLst>
                              <p:par>
                                <p:cTn id="20" presetID="42"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5600"/>
                            </p:stCondLst>
                            <p:childTnLst>
                              <p:par>
                                <p:cTn id="26" presetID="42"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par>
                          <p:cTn id="31" fill="hold" nodeType="afterGroup">
                            <p:stCondLst>
                              <p:cond delay="6600"/>
                            </p:stCondLst>
                            <p:childTnLst>
                              <p:par>
                                <p:cTn id="32" presetID="42"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8" descr="dcp_0540"/>
          <p:cNvPicPr>
            <a:picLocks noChangeAspect="1" noChangeArrowheads="1"/>
          </p:cNvPicPr>
          <p:nvPr/>
        </p:nvPicPr>
        <p:blipFill>
          <a:blip r:embed="rId2" cstate="print"/>
          <a:srcRect/>
          <a:stretch>
            <a:fillRect/>
          </a:stretch>
        </p:blipFill>
        <p:spPr bwMode="auto">
          <a:xfrm>
            <a:off x="2843213" y="2889824"/>
            <a:ext cx="3780000" cy="233937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Rectangle 6"/>
          <p:cNvSpPr>
            <a:spLocks noGrp="1" noChangeArrowheads="1"/>
          </p:cNvSpPr>
          <p:nvPr>
            <p:ph type="subTitle" idx="1"/>
          </p:nvPr>
        </p:nvSpPr>
        <p:spPr bwMode="auto">
          <a:xfrm>
            <a:off x="1546225" y="500063"/>
            <a:ext cx="6097588" cy="1938337"/>
          </a:xfrm>
          <a:ln>
            <a:miter lim="800000"/>
            <a:headEnd/>
            <a:tailEnd/>
          </a:ln>
        </p:spPr>
        <p:txBody>
          <a:bodyPr vert="horz" wrap="square" lIns="91440" tIns="45720" rIns="91440" bIns="45720" numCol="1" anchor="t" anchorCtr="0" compatLnSpc="1">
            <a:prstTxWarp prst="textNoShape">
              <a:avLst/>
            </a:prstTxWarp>
            <a:spAutoFit/>
          </a:bodyPr>
          <a:lstStyle/>
          <a:p>
            <a:pPr>
              <a:spcBef>
                <a:spcPct val="0"/>
              </a:spcBef>
              <a:defRPr/>
            </a:pPr>
            <a:r>
              <a:rPr lang="zh-TW" altLang="en-US" sz="6000" b="1" dirty="0" smtClean="0">
                <a:solidFill>
                  <a:srgbClr val="002060"/>
                </a:solidFill>
                <a:effectLst>
                  <a:outerShdw blurRad="38100" dist="38100" dir="2700000" algn="tl">
                    <a:srgbClr val="000000">
                      <a:alpha val="43137"/>
                    </a:srgbClr>
                  </a:outerShdw>
                </a:effectLst>
                <a:latin typeface="標楷體" pitchFamily="65" charset="-120"/>
                <a:ea typeface="標楷體" pitchFamily="65" charset="-120"/>
              </a:rPr>
              <a:t>簡 報 完 畢</a:t>
            </a:r>
            <a:endParaRPr lang="en-US" altLang="zh-TW" sz="6000" b="1" dirty="0" smtClean="0">
              <a:solidFill>
                <a:srgbClr val="002060"/>
              </a:solidFill>
              <a:effectLst>
                <a:outerShdw blurRad="38100" dist="38100" dir="2700000" algn="tl">
                  <a:srgbClr val="000000">
                    <a:alpha val="43137"/>
                  </a:srgbClr>
                </a:outerShdw>
              </a:effectLst>
              <a:latin typeface="標楷體" pitchFamily="65" charset="-120"/>
              <a:ea typeface="標楷體" pitchFamily="65" charset="-120"/>
            </a:endParaRPr>
          </a:p>
          <a:p>
            <a:pPr>
              <a:spcBef>
                <a:spcPct val="0"/>
              </a:spcBef>
              <a:defRPr/>
            </a:pPr>
            <a:r>
              <a:rPr lang="zh-TW" altLang="en-US" sz="6000" b="1" dirty="0" smtClean="0">
                <a:solidFill>
                  <a:srgbClr val="002060"/>
                </a:solidFill>
                <a:effectLst>
                  <a:outerShdw blurRad="38100" dist="38100" dir="2700000" algn="tl">
                    <a:srgbClr val="000000">
                      <a:alpha val="43137"/>
                    </a:srgbClr>
                  </a:outerShdw>
                </a:effectLst>
                <a:latin typeface="標楷體" pitchFamily="65" charset="-120"/>
                <a:ea typeface="標楷體" pitchFamily="65" charset="-120"/>
              </a:rPr>
              <a:t>敬 請 指 教</a:t>
            </a:r>
          </a:p>
        </p:txBody>
      </p:sp>
      <p:sp>
        <p:nvSpPr>
          <p:cNvPr id="7" name="Oval 24"/>
          <p:cNvSpPr>
            <a:spLocks noChangeAspect="1" noChangeArrowheads="1"/>
          </p:cNvSpPr>
          <p:nvPr/>
        </p:nvSpPr>
        <p:spPr bwMode="auto">
          <a:xfrm>
            <a:off x="428625" y="2565400"/>
            <a:ext cx="1785938" cy="96361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algn="ctr" eaLnBrk="1" hangingPunct="1"/>
            <a:r>
              <a:rPr lang="zh-TW" altLang="en-US" sz="5400" b="1" i="1">
                <a:solidFill>
                  <a:srgbClr val="996600"/>
                </a:solidFill>
                <a:latin typeface="Arial" pitchFamily="34" charset="0"/>
                <a:ea typeface="標楷體" pitchFamily="65" charset="-120"/>
              </a:rPr>
              <a:t>溫馨</a:t>
            </a:r>
          </a:p>
        </p:txBody>
      </p:sp>
      <p:sp>
        <p:nvSpPr>
          <p:cNvPr id="8" name="Oval 25"/>
          <p:cNvSpPr>
            <a:spLocks noChangeAspect="1" noChangeArrowheads="1"/>
          </p:cNvSpPr>
          <p:nvPr/>
        </p:nvSpPr>
        <p:spPr bwMode="auto">
          <a:xfrm>
            <a:off x="6772275" y="2505075"/>
            <a:ext cx="1785938" cy="105727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algn="ctr" eaLnBrk="1" hangingPunct="1"/>
            <a:r>
              <a:rPr lang="zh-TW" altLang="en-US" sz="5400" b="1" i="1">
                <a:solidFill>
                  <a:srgbClr val="996600"/>
                </a:solidFill>
                <a:latin typeface="Arial" pitchFamily="34" charset="0"/>
                <a:ea typeface="標楷體" pitchFamily="65" charset="-120"/>
              </a:rPr>
              <a:t>快樂</a:t>
            </a:r>
          </a:p>
        </p:txBody>
      </p:sp>
      <p:sp>
        <p:nvSpPr>
          <p:cNvPr id="9" name="Oval 26"/>
          <p:cNvSpPr>
            <a:spLocks noChangeAspect="1" noChangeArrowheads="1"/>
          </p:cNvSpPr>
          <p:nvPr/>
        </p:nvSpPr>
        <p:spPr bwMode="auto">
          <a:xfrm>
            <a:off x="1008063" y="4408488"/>
            <a:ext cx="1784350" cy="10795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algn="ctr" eaLnBrk="1" hangingPunct="1"/>
            <a:r>
              <a:rPr lang="zh-TW" altLang="en-US" sz="5400" b="1" i="1">
                <a:solidFill>
                  <a:srgbClr val="996600"/>
                </a:solidFill>
                <a:latin typeface="Arial" pitchFamily="34" charset="0"/>
                <a:ea typeface="標楷體" pitchFamily="65" charset="-120"/>
              </a:rPr>
              <a:t>活力</a:t>
            </a:r>
          </a:p>
        </p:txBody>
      </p:sp>
      <p:sp>
        <p:nvSpPr>
          <p:cNvPr id="10" name="Oval 27"/>
          <p:cNvSpPr>
            <a:spLocks noChangeAspect="1" noChangeArrowheads="1"/>
          </p:cNvSpPr>
          <p:nvPr/>
        </p:nvSpPr>
        <p:spPr bwMode="auto">
          <a:xfrm>
            <a:off x="6443663" y="4286250"/>
            <a:ext cx="1785937" cy="132397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algn="ctr" eaLnBrk="1" hangingPunct="1"/>
            <a:r>
              <a:rPr lang="zh-TW" altLang="en-US" sz="5400" b="1" i="1">
                <a:solidFill>
                  <a:srgbClr val="996600"/>
                </a:solidFill>
                <a:latin typeface="Arial" pitchFamily="34" charset="0"/>
                <a:ea typeface="標楷體" pitchFamily="65" charset="-120"/>
              </a:rPr>
              <a:t>希望</a:t>
            </a:r>
          </a:p>
        </p:txBody>
      </p:sp>
    </p:spTree>
    <p:extLst>
      <p:ext uri="{BB962C8B-B14F-4D97-AF65-F5344CB8AC3E}">
        <p14:creationId xmlns:p14="http://schemas.microsoft.com/office/powerpoint/2010/main" val="165511788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par>
                                <p:cTn id="10" presetID="2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3" presetClass="entr" presetSubtype="16"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000"/>
                            </p:stCondLst>
                            <p:childTnLst>
                              <p:par>
                                <p:cTn id="20" presetID="23" presetClass="entr" presetSubtype="16"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childTnLst>
                                </p:cTn>
                              </p:par>
                            </p:childTnLst>
                          </p:cTn>
                        </p:par>
                        <p:par>
                          <p:cTn id="24" fill="hold" nodeType="afterGroup">
                            <p:stCondLst>
                              <p:cond delay="1500"/>
                            </p:stCondLst>
                            <p:childTnLst>
                              <p:par>
                                <p:cTn id="25" presetID="23" presetClass="entr" presetSubtype="16"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defRPr/>
            </a:pPr>
            <a:r>
              <a:rPr lang="zh-TW" altLang="en-US" b="1" dirty="0" smtClean="0">
                <a:solidFill>
                  <a:srgbClr val="002060"/>
                </a:solidFill>
                <a:latin typeface="微軟正黑體" panose="020B0604030504040204" pitchFamily="34" charset="-120"/>
                <a:ea typeface="微軟正黑體" panose="020B0604030504040204" pitchFamily="34" charset="-120"/>
              </a:rPr>
              <a:t>學校概況</a:t>
            </a:r>
          </a:p>
        </p:txBody>
      </p:sp>
      <p:graphicFrame>
        <p:nvGraphicFramePr>
          <p:cNvPr id="544814" name="Group 46"/>
          <p:cNvGraphicFramePr>
            <a:graphicFrameLocks noGrp="1"/>
          </p:cNvGraphicFramePr>
          <p:nvPr>
            <p:ph sz="half" idx="2"/>
            <p:extLst>
              <p:ext uri="{D42A27DB-BD31-4B8C-83A1-F6EECF244321}">
                <p14:modId xmlns:p14="http://schemas.microsoft.com/office/powerpoint/2010/main" val="1729297138"/>
              </p:ext>
            </p:extLst>
          </p:nvPr>
        </p:nvGraphicFramePr>
        <p:xfrm>
          <a:off x="1042988" y="2019300"/>
          <a:ext cx="7272337" cy="3210002"/>
        </p:xfrm>
        <a:graphic>
          <a:graphicData uri="http://schemas.openxmlformats.org/drawingml/2006/table">
            <a:tbl>
              <a:tblPr/>
              <a:tblGrid>
                <a:gridCol w="2308225">
                  <a:extLst>
                    <a:ext uri="{9D8B030D-6E8A-4147-A177-3AD203B41FA5}">
                      <a16:colId xmlns="" xmlns:a16="http://schemas.microsoft.com/office/drawing/2014/main" val="20000"/>
                    </a:ext>
                  </a:extLst>
                </a:gridCol>
                <a:gridCol w="2655887">
                  <a:extLst>
                    <a:ext uri="{9D8B030D-6E8A-4147-A177-3AD203B41FA5}">
                      <a16:colId xmlns="" xmlns:a16="http://schemas.microsoft.com/office/drawing/2014/main" val="20001"/>
                    </a:ext>
                  </a:extLst>
                </a:gridCol>
                <a:gridCol w="2308225">
                  <a:extLst>
                    <a:ext uri="{9D8B030D-6E8A-4147-A177-3AD203B41FA5}">
                      <a16:colId xmlns="" xmlns:a16="http://schemas.microsoft.com/office/drawing/2014/main" val="20002"/>
                    </a:ext>
                  </a:extLst>
                </a:gridCol>
              </a:tblGrid>
              <a:tr h="536478">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dirty="0" smtClean="0">
                          <a:ln>
                            <a:noFill/>
                          </a:ln>
                          <a:solidFill>
                            <a:srgbClr val="663300"/>
                          </a:solidFill>
                          <a:effectLst/>
                          <a:latin typeface="Arial Black" pitchFamily="34" charset="0"/>
                          <a:ea typeface="標楷體" pitchFamily="65" charset="-120"/>
                        </a:rPr>
                        <a:t>職稱</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336600"/>
                        </a:gs>
                        <a:gs pos="50000">
                          <a:srgbClr val="CCCC00"/>
                        </a:gs>
                        <a:gs pos="100000">
                          <a:srgbClr val="336600"/>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smtClean="0">
                          <a:ln>
                            <a:noFill/>
                          </a:ln>
                          <a:solidFill>
                            <a:srgbClr val="663300"/>
                          </a:solidFill>
                          <a:effectLst/>
                          <a:latin typeface="Arial Black" pitchFamily="34" charset="0"/>
                          <a:ea typeface="標楷體" pitchFamily="65" charset="-120"/>
                        </a:rPr>
                        <a:t>人數</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336600"/>
                        </a:gs>
                        <a:gs pos="50000">
                          <a:srgbClr val="CCCC00"/>
                        </a:gs>
                        <a:gs pos="100000">
                          <a:srgbClr val="336600"/>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smtClean="0">
                          <a:ln>
                            <a:noFill/>
                          </a:ln>
                          <a:solidFill>
                            <a:srgbClr val="663300"/>
                          </a:solidFill>
                          <a:effectLst/>
                          <a:latin typeface="Arial Black" pitchFamily="34" charset="0"/>
                          <a:ea typeface="標楷體" pitchFamily="65" charset="-120"/>
                        </a:rPr>
                        <a:t>合計</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336600"/>
                        </a:gs>
                        <a:gs pos="50000">
                          <a:srgbClr val="CCCC00"/>
                        </a:gs>
                        <a:gs pos="100000">
                          <a:srgbClr val="336600"/>
                        </a:gs>
                      </a:gsLst>
                      <a:lin ang="5400000" scaled="1"/>
                    </a:gradFill>
                  </a:tcPr>
                </a:tc>
                <a:extLst>
                  <a:ext uri="{0D108BD9-81ED-4DB2-BD59-A6C34878D82A}">
                    <a16:rowId xmlns="" xmlns:a16="http://schemas.microsoft.com/office/drawing/2014/main" val="10000"/>
                  </a:ext>
                </a:extLst>
              </a:tr>
              <a:tr h="541241">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smtClean="0">
                          <a:ln>
                            <a:noFill/>
                          </a:ln>
                          <a:solidFill>
                            <a:srgbClr val="663300"/>
                          </a:solidFill>
                          <a:effectLst/>
                          <a:latin typeface="Arial Black" pitchFamily="34" charset="0"/>
                          <a:ea typeface="標楷體" pitchFamily="65" charset="-120"/>
                        </a:rPr>
                        <a:t>校長</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rgbClr val="663300"/>
                          </a:solidFill>
                          <a:effectLst/>
                          <a:latin typeface="Arial Black" pitchFamily="34" charset="0"/>
                          <a:ea typeface="標楷體" pitchFamily="65" charset="-120"/>
                        </a:rPr>
                        <a:t>1</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rowSpan="5">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dirty="0" smtClean="0">
                          <a:ln>
                            <a:noFill/>
                          </a:ln>
                          <a:solidFill>
                            <a:srgbClr val="663300"/>
                          </a:solidFill>
                          <a:effectLst/>
                          <a:latin typeface="Arial Black" pitchFamily="34" charset="0"/>
                          <a:ea typeface="標楷體" pitchFamily="65" charset="-120"/>
                        </a:rPr>
                        <a:t>117</a:t>
                      </a:r>
                      <a:r>
                        <a:rPr kumimoji="1" lang="zh-TW" altLang="en-US" sz="2800" b="0" i="0" u="none" strike="noStrike" cap="none" normalizeH="0" baseline="0" dirty="0" smtClean="0">
                          <a:ln>
                            <a:noFill/>
                          </a:ln>
                          <a:solidFill>
                            <a:srgbClr val="663300"/>
                          </a:solidFill>
                          <a:effectLst/>
                          <a:latin typeface="Arial Black" pitchFamily="34" charset="0"/>
                          <a:ea typeface="標楷體" pitchFamily="65" charset="-120"/>
                        </a:rPr>
                        <a:t>人</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extLst>
                  <a:ext uri="{0D108BD9-81ED-4DB2-BD59-A6C34878D82A}">
                    <a16:rowId xmlns="" xmlns:a16="http://schemas.microsoft.com/office/drawing/2014/main" val="10001"/>
                  </a:ext>
                </a:extLst>
              </a:tr>
              <a:tr h="539653">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smtClean="0">
                          <a:ln>
                            <a:noFill/>
                          </a:ln>
                          <a:solidFill>
                            <a:srgbClr val="663300"/>
                          </a:solidFill>
                          <a:effectLst/>
                          <a:latin typeface="Arial Black" pitchFamily="34" charset="0"/>
                          <a:ea typeface="標楷體" pitchFamily="65" charset="-120"/>
                        </a:rPr>
                        <a:t>教師</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rgbClr val="663300"/>
                          </a:solidFill>
                          <a:effectLst/>
                          <a:latin typeface="Arial Black" pitchFamily="34" charset="0"/>
                          <a:ea typeface="標楷體" pitchFamily="65" charset="-120"/>
                        </a:rPr>
                        <a:t>86</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vMerge="1">
                  <a:txBody>
                    <a:bodyPr/>
                    <a:lstStyle/>
                    <a:p>
                      <a:endParaRPr lang="zh-TW" altLang="en-US"/>
                    </a:p>
                  </a:txBody>
                  <a:tcPr/>
                </a:tc>
                <a:extLst>
                  <a:ext uri="{0D108BD9-81ED-4DB2-BD59-A6C34878D82A}">
                    <a16:rowId xmlns="" xmlns:a16="http://schemas.microsoft.com/office/drawing/2014/main" val="10002"/>
                  </a:ext>
                </a:extLst>
              </a:tr>
              <a:tr h="518009">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smtClean="0">
                          <a:ln>
                            <a:noFill/>
                          </a:ln>
                          <a:solidFill>
                            <a:srgbClr val="663300"/>
                          </a:solidFill>
                          <a:effectLst/>
                          <a:latin typeface="Arial Black" pitchFamily="34" charset="0"/>
                          <a:ea typeface="標楷體" pitchFamily="65" charset="-120"/>
                        </a:rPr>
                        <a:t>教官</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dirty="0" smtClean="0">
                          <a:ln>
                            <a:noFill/>
                          </a:ln>
                          <a:solidFill>
                            <a:srgbClr val="663300"/>
                          </a:solidFill>
                          <a:effectLst/>
                          <a:latin typeface="Arial Black" pitchFamily="34" charset="0"/>
                          <a:ea typeface="標楷體" pitchFamily="65" charset="-120"/>
                        </a:rPr>
                        <a:t>5</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vMerge="1">
                  <a:txBody>
                    <a:bodyPr/>
                    <a:lstStyle/>
                    <a:p>
                      <a:endParaRPr lang="zh-TW" altLang="en-US"/>
                    </a:p>
                  </a:txBody>
                  <a:tcPr/>
                </a:tc>
                <a:extLst>
                  <a:ext uri="{0D108BD9-81ED-4DB2-BD59-A6C34878D82A}">
                    <a16:rowId xmlns="" xmlns:a16="http://schemas.microsoft.com/office/drawing/2014/main" val="10003"/>
                  </a:ext>
                </a:extLst>
              </a:tr>
              <a:tr h="536478">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smtClean="0">
                          <a:ln>
                            <a:noFill/>
                          </a:ln>
                          <a:solidFill>
                            <a:srgbClr val="663300"/>
                          </a:solidFill>
                          <a:effectLst/>
                          <a:latin typeface="Arial Black" pitchFamily="34" charset="0"/>
                          <a:ea typeface="標楷體" pitchFamily="65" charset="-120"/>
                        </a:rPr>
                        <a:t>職員</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dirty="0" smtClean="0">
                          <a:ln>
                            <a:noFill/>
                          </a:ln>
                          <a:solidFill>
                            <a:srgbClr val="663300"/>
                          </a:solidFill>
                          <a:effectLst/>
                          <a:latin typeface="Arial Black" pitchFamily="34" charset="0"/>
                          <a:ea typeface="標楷體" pitchFamily="65" charset="-120"/>
                        </a:rPr>
                        <a:t>18</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vMerge="1">
                  <a:txBody>
                    <a:bodyPr/>
                    <a:lstStyle/>
                    <a:p>
                      <a:endParaRPr lang="zh-TW" altLang="en-US"/>
                    </a:p>
                  </a:txBody>
                  <a:tcPr/>
                </a:tc>
                <a:extLst>
                  <a:ext uri="{0D108BD9-81ED-4DB2-BD59-A6C34878D82A}">
                    <a16:rowId xmlns="" xmlns:a16="http://schemas.microsoft.com/office/drawing/2014/main" val="10004"/>
                  </a:ext>
                </a:extLst>
              </a:tr>
              <a:tr h="538066">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smtClean="0">
                          <a:ln>
                            <a:noFill/>
                          </a:ln>
                          <a:solidFill>
                            <a:srgbClr val="663300"/>
                          </a:solidFill>
                          <a:effectLst/>
                          <a:latin typeface="Arial Black" pitchFamily="34" charset="0"/>
                          <a:ea typeface="標楷體" pitchFamily="65" charset="-120"/>
                        </a:rPr>
                        <a:t>工友技工</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dirty="0" smtClean="0">
                          <a:ln>
                            <a:noFill/>
                          </a:ln>
                          <a:solidFill>
                            <a:srgbClr val="663300"/>
                          </a:solidFill>
                          <a:effectLst/>
                          <a:latin typeface="Arial Black" pitchFamily="34" charset="0"/>
                          <a:ea typeface="標楷體" pitchFamily="65" charset="-120"/>
                        </a:rPr>
                        <a:t>7</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vMerge="1">
                  <a:txBody>
                    <a:bodyPr/>
                    <a:lstStyle/>
                    <a:p>
                      <a:endParaRPr lang="zh-TW" altLang="en-US"/>
                    </a:p>
                  </a:txBody>
                  <a:tcPr/>
                </a:tc>
                <a:extLst>
                  <a:ext uri="{0D108BD9-81ED-4DB2-BD59-A6C34878D82A}">
                    <a16:rowId xmlns="" xmlns:a16="http://schemas.microsoft.com/office/drawing/2014/main" val="10005"/>
                  </a:ext>
                </a:extLst>
              </a:tr>
            </a:tbl>
          </a:graphicData>
        </a:graphic>
      </p:graphicFrame>
      <p:sp>
        <p:nvSpPr>
          <p:cNvPr id="2" name="矩形 1"/>
          <p:cNvSpPr/>
          <p:nvPr/>
        </p:nvSpPr>
        <p:spPr>
          <a:xfrm>
            <a:off x="755650" y="1187450"/>
            <a:ext cx="1871663" cy="461963"/>
          </a:xfrm>
          <a:prstGeom prst="rect">
            <a:avLst/>
          </a:prstGeom>
        </p:spPr>
        <p:txBody>
          <a:bodyPr>
            <a:spAutoFit/>
          </a:bodyPr>
          <a:lstStyle/>
          <a:p>
            <a:pPr>
              <a:lnSpc>
                <a:spcPct val="80000"/>
              </a:lnSpc>
              <a:spcBef>
                <a:spcPct val="20000"/>
              </a:spcBef>
              <a:defRPr/>
            </a:pPr>
            <a:r>
              <a:rPr kumimoji="0" lang="zh-TW" altLang="en-US" sz="3000"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員額編制</a:t>
            </a:r>
          </a:p>
        </p:txBody>
      </p:sp>
    </p:spTree>
    <p:extLst>
      <p:ext uri="{BB962C8B-B14F-4D97-AF65-F5344CB8AC3E}">
        <p14:creationId xmlns:p14="http://schemas.microsoft.com/office/powerpoint/2010/main" val="2522833756"/>
      </p:ext>
    </p:extLst>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defRPr/>
            </a:pPr>
            <a:r>
              <a:rPr lang="zh-TW" altLang="en-US" b="1" dirty="0" smtClean="0">
                <a:solidFill>
                  <a:srgbClr val="002060"/>
                </a:solidFill>
                <a:latin typeface="微軟正黑體" panose="020B0604030504040204" pitchFamily="34" charset="-120"/>
                <a:ea typeface="微軟正黑體" panose="020B0604030504040204" pitchFamily="34" charset="-120"/>
              </a:rPr>
              <a:t>學校概況</a:t>
            </a:r>
          </a:p>
        </p:txBody>
      </p:sp>
      <p:graphicFrame>
        <p:nvGraphicFramePr>
          <p:cNvPr id="545795" name="Group 3"/>
          <p:cNvGraphicFramePr>
            <a:graphicFrameLocks noGrp="1"/>
          </p:cNvGraphicFramePr>
          <p:nvPr>
            <p:ph sz="half" idx="2"/>
            <p:extLst>
              <p:ext uri="{D42A27DB-BD31-4B8C-83A1-F6EECF244321}">
                <p14:modId xmlns:p14="http://schemas.microsoft.com/office/powerpoint/2010/main" val="206753093"/>
              </p:ext>
            </p:extLst>
          </p:nvPr>
        </p:nvGraphicFramePr>
        <p:xfrm>
          <a:off x="611188" y="1843088"/>
          <a:ext cx="8074763" cy="4478494"/>
        </p:xfrm>
        <a:graphic>
          <a:graphicData uri="http://schemas.openxmlformats.org/drawingml/2006/table">
            <a:tbl>
              <a:tblPr/>
              <a:tblGrid>
                <a:gridCol w="861119">
                  <a:extLst>
                    <a:ext uri="{9D8B030D-6E8A-4147-A177-3AD203B41FA5}">
                      <a16:colId xmlns="" xmlns:a16="http://schemas.microsoft.com/office/drawing/2014/main" val="20000"/>
                    </a:ext>
                  </a:extLst>
                </a:gridCol>
                <a:gridCol w="801516">
                  <a:extLst>
                    <a:ext uri="{9D8B030D-6E8A-4147-A177-3AD203B41FA5}">
                      <a16:colId xmlns="" xmlns:a16="http://schemas.microsoft.com/office/drawing/2014/main" val="20001"/>
                    </a:ext>
                  </a:extLst>
                </a:gridCol>
                <a:gridCol w="801516">
                  <a:extLst>
                    <a:ext uri="{9D8B030D-6E8A-4147-A177-3AD203B41FA5}">
                      <a16:colId xmlns="" xmlns:a16="http://schemas.microsoft.com/office/drawing/2014/main" val="20002"/>
                    </a:ext>
                  </a:extLst>
                </a:gridCol>
                <a:gridCol w="801516">
                  <a:extLst>
                    <a:ext uri="{9D8B030D-6E8A-4147-A177-3AD203B41FA5}">
                      <a16:colId xmlns="" xmlns:a16="http://schemas.microsoft.com/office/drawing/2014/main" val="20003"/>
                    </a:ext>
                  </a:extLst>
                </a:gridCol>
                <a:gridCol w="801516">
                  <a:extLst>
                    <a:ext uri="{9D8B030D-6E8A-4147-A177-3AD203B41FA5}">
                      <a16:colId xmlns="" xmlns:a16="http://schemas.microsoft.com/office/drawing/2014/main" val="20004"/>
                    </a:ext>
                  </a:extLst>
                </a:gridCol>
                <a:gridCol w="801516">
                  <a:extLst>
                    <a:ext uri="{9D8B030D-6E8A-4147-A177-3AD203B41FA5}">
                      <a16:colId xmlns="" xmlns:a16="http://schemas.microsoft.com/office/drawing/2014/main" val="20005"/>
                    </a:ext>
                  </a:extLst>
                </a:gridCol>
                <a:gridCol w="801516">
                  <a:extLst>
                    <a:ext uri="{9D8B030D-6E8A-4147-A177-3AD203B41FA5}">
                      <a16:colId xmlns="" xmlns:a16="http://schemas.microsoft.com/office/drawing/2014/main" val="20006"/>
                    </a:ext>
                  </a:extLst>
                </a:gridCol>
                <a:gridCol w="801516">
                  <a:extLst>
                    <a:ext uri="{9D8B030D-6E8A-4147-A177-3AD203B41FA5}">
                      <a16:colId xmlns="" xmlns:a16="http://schemas.microsoft.com/office/drawing/2014/main" val="20007"/>
                    </a:ext>
                  </a:extLst>
                </a:gridCol>
                <a:gridCol w="801516">
                  <a:extLst>
                    <a:ext uri="{9D8B030D-6E8A-4147-A177-3AD203B41FA5}">
                      <a16:colId xmlns="" xmlns:a16="http://schemas.microsoft.com/office/drawing/2014/main" val="20008"/>
                    </a:ext>
                  </a:extLst>
                </a:gridCol>
                <a:gridCol w="801516">
                  <a:extLst>
                    <a:ext uri="{9D8B030D-6E8A-4147-A177-3AD203B41FA5}">
                      <a16:colId xmlns="" xmlns:a16="http://schemas.microsoft.com/office/drawing/2014/main" val="20009"/>
                    </a:ext>
                  </a:extLst>
                </a:gridCol>
              </a:tblGrid>
              <a:tr h="761891">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000" b="1" i="0" u="none" strike="noStrike" cap="none" normalizeH="0" baseline="0" dirty="0" smtClean="0">
                          <a:ln>
                            <a:noFill/>
                          </a:ln>
                          <a:solidFill>
                            <a:srgbClr val="003300"/>
                          </a:solidFill>
                          <a:effectLst/>
                          <a:latin typeface="Arial Black" pitchFamily="34" charset="0"/>
                          <a:ea typeface="標楷體" pitchFamily="65" charset="-120"/>
                        </a:rPr>
                        <a:t>107</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000" b="1" i="0" u="none" strike="noStrike" cap="none" normalizeH="0" baseline="0" dirty="0" smtClean="0">
                          <a:ln>
                            <a:noFill/>
                          </a:ln>
                          <a:solidFill>
                            <a:srgbClr val="003300"/>
                          </a:solidFill>
                          <a:effectLst/>
                          <a:latin typeface="Arial Black" pitchFamily="34" charset="0"/>
                          <a:ea typeface="標楷體" pitchFamily="65" charset="-120"/>
                        </a:rPr>
                        <a:t>學年度</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gridSpan="4">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dirty="0" smtClean="0">
                          <a:ln>
                            <a:noFill/>
                          </a:ln>
                          <a:solidFill>
                            <a:srgbClr val="663300"/>
                          </a:solidFill>
                          <a:effectLst/>
                          <a:latin typeface="Arial Black" pitchFamily="34" charset="0"/>
                          <a:ea typeface="標楷體" pitchFamily="65" charset="-120"/>
                        </a:rPr>
                        <a:t>日間部</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alpha val="50000"/>
                          </a:srgbClr>
                        </a:gs>
                        <a:gs pos="100000">
                          <a:schemeClr val="bg1"/>
                        </a:gs>
                      </a:gsLst>
                      <a:lin ang="5400000" scaled="1"/>
                    </a:gra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dirty="0" smtClean="0">
                          <a:ln>
                            <a:noFill/>
                          </a:ln>
                          <a:solidFill>
                            <a:srgbClr val="663300"/>
                          </a:solidFill>
                          <a:effectLst/>
                          <a:latin typeface="Arial Black" pitchFamily="34" charset="0"/>
                          <a:ea typeface="標楷體" pitchFamily="65" charset="-120"/>
                        </a:rPr>
                        <a:t>進修學校</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zh-TW" altLang="en-US" sz="2400" b="1" i="0" u="none" strike="noStrike" cap="none" normalizeH="0" baseline="0" dirty="0" smtClean="0">
                        <a:ln>
                          <a:noFill/>
                        </a:ln>
                        <a:solidFill>
                          <a:srgbClr val="663300"/>
                        </a:solidFill>
                        <a:effectLst/>
                        <a:latin typeface="Arial Black" pitchFamily="34" charset="0"/>
                        <a:ea typeface="標楷體" pitchFamily="65" charset="-120"/>
                      </a:endParaRP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extLst>
                  <a:ext uri="{0D108BD9-81ED-4DB2-BD59-A6C34878D82A}">
                    <a16:rowId xmlns="" xmlns:a16="http://schemas.microsoft.com/office/drawing/2014/main" val="10000"/>
                  </a:ext>
                </a:extLst>
              </a:tr>
              <a:tr h="1188869">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科別</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dirty="0" smtClean="0">
                          <a:ln>
                            <a:noFill/>
                          </a:ln>
                          <a:solidFill>
                            <a:srgbClr val="663300"/>
                          </a:solidFill>
                          <a:effectLst/>
                          <a:latin typeface="Arial Black" pitchFamily="34" charset="0"/>
                          <a:ea typeface="標楷體" pitchFamily="65" charset="-120"/>
                        </a:rPr>
                        <a:t>應用</a:t>
                      </a:r>
                      <a:br>
                        <a:rPr kumimoji="1" lang="zh-TW" altLang="en-US" sz="2400" b="1" i="0" u="none" strike="noStrike" cap="none" normalizeH="0" baseline="0" dirty="0" smtClean="0">
                          <a:ln>
                            <a:noFill/>
                          </a:ln>
                          <a:solidFill>
                            <a:srgbClr val="663300"/>
                          </a:solidFill>
                          <a:effectLst/>
                          <a:latin typeface="Arial Black" pitchFamily="34" charset="0"/>
                          <a:ea typeface="標楷體" pitchFamily="65" charset="-120"/>
                        </a:rPr>
                      </a:br>
                      <a:r>
                        <a:rPr kumimoji="1" lang="zh-TW" altLang="en-US" sz="2400" b="1" i="0" u="none" strike="noStrike" cap="none" normalizeH="0" baseline="0" dirty="0" smtClean="0">
                          <a:ln>
                            <a:noFill/>
                          </a:ln>
                          <a:solidFill>
                            <a:srgbClr val="663300"/>
                          </a:solidFill>
                          <a:effectLst/>
                          <a:latin typeface="Arial Black" pitchFamily="34" charset="0"/>
                          <a:ea typeface="標楷體" pitchFamily="65" charset="-120"/>
                        </a:rPr>
                        <a:t>外語科</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dirty="0" smtClean="0">
                          <a:ln>
                            <a:noFill/>
                          </a:ln>
                          <a:solidFill>
                            <a:srgbClr val="663300"/>
                          </a:solidFill>
                          <a:effectLst/>
                          <a:latin typeface="Arial Black" pitchFamily="34" charset="0"/>
                          <a:ea typeface="標楷體" pitchFamily="65" charset="-120"/>
                        </a:rPr>
                        <a:t>會計</a:t>
                      </a:r>
                      <a:br>
                        <a:rPr kumimoji="1" lang="zh-TW" altLang="en-US" sz="2400" b="1" i="0" u="none" strike="noStrike" cap="none" normalizeH="0" baseline="0" dirty="0" smtClean="0">
                          <a:ln>
                            <a:noFill/>
                          </a:ln>
                          <a:solidFill>
                            <a:srgbClr val="663300"/>
                          </a:solidFill>
                          <a:effectLst/>
                          <a:latin typeface="Arial Black" pitchFamily="34" charset="0"/>
                          <a:ea typeface="標楷體" pitchFamily="65" charset="-120"/>
                        </a:rPr>
                      </a:br>
                      <a:r>
                        <a:rPr kumimoji="1" lang="zh-TW" altLang="en-US" sz="2400" b="1" i="0" u="none" strike="noStrike" cap="none" normalizeH="0" baseline="0" dirty="0" smtClean="0">
                          <a:ln>
                            <a:noFill/>
                          </a:ln>
                          <a:solidFill>
                            <a:srgbClr val="663300"/>
                          </a:solidFill>
                          <a:effectLst/>
                          <a:latin typeface="Arial Black" pitchFamily="34" charset="0"/>
                          <a:ea typeface="標楷體" pitchFamily="65" charset="-120"/>
                        </a:rPr>
                        <a:t>事務科</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dirty="0" smtClean="0">
                          <a:ln>
                            <a:noFill/>
                          </a:ln>
                          <a:solidFill>
                            <a:srgbClr val="663300"/>
                          </a:solidFill>
                          <a:effectLst/>
                          <a:latin typeface="Arial Black" pitchFamily="34" charset="0"/>
                          <a:ea typeface="標楷體" pitchFamily="65" charset="-120"/>
                        </a:rPr>
                        <a:t>商業</a:t>
                      </a:r>
                      <a:br>
                        <a:rPr kumimoji="1" lang="zh-TW" altLang="en-US" sz="2400" b="1" i="0" u="none" strike="noStrike" cap="none" normalizeH="0" baseline="0" dirty="0" smtClean="0">
                          <a:ln>
                            <a:noFill/>
                          </a:ln>
                          <a:solidFill>
                            <a:srgbClr val="663300"/>
                          </a:solidFill>
                          <a:effectLst/>
                          <a:latin typeface="Arial Black" pitchFamily="34" charset="0"/>
                          <a:ea typeface="標楷體" pitchFamily="65" charset="-120"/>
                        </a:rPr>
                      </a:br>
                      <a:r>
                        <a:rPr kumimoji="1" lang="zh-TW" altLang="en-US" sz="2400" b="1" i="0" u="none" strike="noStrike" cap="none" normalizeH="0" baseline="0" dirty="0" smtClean="0">
                          <a:ln>
                            <a:noFill/>
                          </a:ln>
                          <a:solidFill>
                            <a:srgbClr val="663300"/>
                          </a:solidFill>
                          <a:effectLst/>
                          <a:latin typeface="Arial Black" pitchFamily="34" charset="0"/>
                          <a:ea typeface="標楷體" pitchFamily="65" charset="-120"/>
                        </a:rPr>
                        <a:t>經營科</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dirty="0" smtClean="0">
                          <a:ln>
                            <a:noFill/>
                          </a:ln>
                          <a:solidFill>
                            <a:srgbClr val="663300"/>
                          </a:solidFill>
                          <a:effectLst/>
                          <a:latin typeface="Arial Black" pitchFamily="34" charset="0"/>
                          <a:ea typeface="標楷體" pitchFamily="65" charset="-120"/>
                        </a:rPr>
                        <a:t>資料處理科</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dirty="0" smtClean="0">
                          <a:ln>
                            <a:noFill/>
                          </a:ln>
                          <a:solidFill>
                            <a:srgbClr val="663300"/>
                          </a:solidFill>
                          <a:effectLst/>
                          <a:latin typeface="Arial Black" pitchFamily="34" charset="0"/>
                          <a:ea typeface="標楷體" pitchFamily="65" charset="-120"/>
                        </a:rPr>
                        <a:t>資料</a:t>
                      </a:r>
                      <a:br>
                        <a:rPr kumimoji="1" lang="zh-TW" altLang="en-US" sz="2400" b="1" i="0" u="none" strike="noStrike" cap="none" normalizeH="0" baseline="0" dirty="0" smtClean="0">
                          <a:ln>
                            <a:noFill/>
                          </a:ln>
                          <a:solidFill>
                            <a:srgbClr val="663300"/>
                          </a:solidFill>
                          <a:effectLst/>
                          <a:latin typeface="Arial Black" pitchFamily="34" charset="0"/>
                          <a:ea typeface="標楷體" pitchFamily="65" charset="-120"/>
                        </a:rPr>
                      </a:br>
                      <a:r>
                        <a:rPr kumimoji="1" lang="zh-TW" altLang="en-US" sz="2400" b="1" i="0" u="none" strike="noStrike" cap="none" normalizeH="0" baseline="0" dirty="0" smtClean="0">
                          <a:ln>
                            <a:noFill/>
                          </a:ln>
                          <a:solidFill>
                            <a:srgbClr val="663300"/>
                          </a:solidFill>
                          <a:effectLst/>
                          <a:latin typeface="Arial Black" pitchFamily="34" charset="0"/>
                          <a:ea typeface="標楷體" pitchFamily="65" charset="-120"/>
                        </a:rPr>
                        <a:t>處理科</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dirty="0" smtClean="0">
                          <a:ln>
                            <a:noFill/>
                          </a:ln>
                          <a:solidFill>
                            <a:srgbClr val="663300"/>
                          </a:solidFill>
                          <a:effectLst/>
                          <a:latin typeface="Arial Black" pitchFamily="34" charset="0"/>
                          <a:ea typeface="標楷體" pitchFamily="65" charset="-120"/>
                        </a:rPr>
                        <a:t>商業</a:t>
                      </a:r>
                      <a:br>
                        <a:rPr kumimoji="1" lang="zh-TW" altLang="en-US" sz="2400" b="1" i="0" u="none" strike="noStrike" cap="none" normalizeH="0" baseline="0" dirty="0" smtClean="0">
                          <a:ln>
                            <a:noFill/>
                          </a:ln>
                          <a:solidFill>
                            <a:srgbClr val="663300"/>
                          </a:solidFill>
                          <a:effectLst/>
                          <a:latin typeface="Arial Black" pitchFamily="34" charset="0"/>
                          <a:ea typeface="標楷體" pitchFamily="65" charset="-120"/>
                        </a:rPr>
                      </a:br>
                      <a:r>
                        <a:rPr kumimoji="1" lang="zh-TW" altLang="en-US" sz="2400" b="1" i="0" u="none" strike="noStrike" cap="none" normalizeH="0" baseline="0" dirty="0" smtClean="0">
                          <a:ln>
                            <a:noFill/>
                          </a:ln>
                          <a:solidFill>
                            <a:srgbClr val="663300"/>
                          </a:solidFill>
                          <a:effectLst/>
                          <a:latin typeface="Arial Black" pitchFamily="34" charset="0"/>
                          <a:ea typeface="標楷體" pitchFamily="65" charset="-120"/>
                        </a:rPr>
                        <a:t>經營科</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dirty="0" smtClean="0">
                          <a:ln>
                            <a:noFill/>
                          </a:ln>
                          <a:solidFill>
                            <a:srgbClr val="663300"/>
                          </a:solidFill>
                          <a:effectLst/>
                          <a:latin typeface="Arial Black" pitchFamily="34" charset="0"/>
                          <a:ea typeface="標楷體" pitchFamily="65" charset="-120"/>
                        </a:rPr>
                        <a:t>文書處理科</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dirty="0" smtClean="0">
                          <a:ln>
                            <a:noFill/>
                          </a:ln>
                          <a:solidFill>
                            <a:srgbClr val="663300"/>
                          </a:solidFill>
                          <a:effectLst/>
                          <a:latin typeface="Arial Black" pitchFamily="34" charset="0"/>
                          <a:ea typeface="標楷體" pitchFamily="65" charset="-120"/>
                        </a:rPr>
                        <a:t>商用資訊科</a:t>
                      </a:r>
                    </a:p>
                  </a:txBody>
                  <a:tcPr marT="45692" marB="4569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dirty="0" smtClean="0">
                          <a:ln>
                            <a:noFill/>
                          </a:ln>
                          <a:solidFill>
                            <a:srgbClr val="663300"/>
                          </a:solidFill>
                          <a:effectLst/>
                          <a:latin typeface="Arial Black" pitchFamily="34" charset="0"/>
                          <a:ea typeface="標楷體" pitchFamily="65" charset="-120"/>
                        </a:rPr>
                        <a:t>銷售事務科</a:t>
                      </a:r>
                    </a:p>
                  </a:txBody>
                  <a:tcPr marT="45692" marB="45692" anchor="ctr" horzOverflow="overflow">
                    <a:lnL w="1270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extLst>
                  <a:ext uri="{0D108BD9-81ED-4DB2-BD59-A6C34878D82A}">
                    <a16:rowId xmlns="" xmlns:a16="http://schemas.microsoft.com/office/drawing/2014/main" val="10001"/>
                  </a:ext>
                </a:extLst>
              </a:tr>
              <a:tr h="668243">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班級</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smtClean="0">
                          <a:ln>
                            <a:noFill/>
                          </a:ln>
                          <a:solidFill>
                            <a:srgbClr val="663300"/>
                          </a:solidFill>
                          <a:effectLst/>
                          <a:latin typeface="Arial Black" pitchFamily="34" charset="0"/>
                          <a:ea typeface="標楷體" pitchFamily="65" charset="-120"/>
                        </a:rPr>
                        <a:t>6</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smtClean="0">
                          <a:ln>
                            <a:noFill/>
                          </a:ln>
                          <a:solidFill>
                            <a:srgbClr val="663300"/>
                          </a:solidFill>
                          <a:effectLst/>
                          <a:latin typeface="Arial Black" pitchFamily="34" charset="0"/>
                          <a:ea typeface="標楷體" pitchFamily="65" charset="-120"/>
                        </a:rPr>
                        <a:t>6</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6</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9</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3</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smtClean="0">
                          <a:ln>
                            <a:noFill/>
                          </a:ln>
                          <a:solidFill>
                            <a:srgbClr val="663300"/>
                          </a:solidFill>
                          <a:effectLst/>
                          <a:latin typeface="Arial Black" pitchFamily="34" charset="0"/>
                          <a:ea typeface="標楷體" pitchFamily="65" charset="-120"/>
                        </a:rPr>
                        <a:t>3</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1</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1</a:t>
                      </a:r>
                    </a:p>
                  </a:txBody>
                  <a:tcPr marT="45692" marB="4569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2</a:t>
                      </a:r>
                    </a:p>
                  </a:txBody>
                  <a:tcPr marT="45692" marB="45692" anchor="ctr" horzOverflow="overflow">
                    <a:lnL w="1270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extLst>
                  <a:ext uri="{0D108BD9-81ED-4DB2-BD59-A6C34878D82A}">
                    <a16:rowId xmlns="" xmlns:a16="http://schemas.microsoft.com/office/drawing/2014/main" val="10002"/>
                  </a:ext>
                </a:extLst>
              </a:tr>
              <a:tr h="822801">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學生</a:t>
                      </a:r>
                      <a:b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b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人數</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194</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204</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206</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302</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kern="1200" cap="none" normalizeH="0" baseline="0" dirty="0" smtClean="0">
                          <a:ln>
                            <a:noFill/>
                          </a:ln>
                          <a:solidFill>
                            <a:srgbClr val="663300"/>
                          </a:solidFill>
                          <a:effectLst/>
                          <a:latin typeface="Arial Black" pitchFamily="34" charset="0"/>
                          <a:ea typeface="標楷體" pitchFamily="65" charset="-120"/>
                          <a:cs typeface="+mn-cs"/>
                        </a:rPr>
                        <a:t>43</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kern="1200" cap="none" normalizeH="0" baseline="0" dirty="0" smtClean="0">
                          <a:ln>
                            <a:noFill/>
                          </a:ln>
                          <a:solidFill>
                            <a:srgbClr val="663300"/>
                          </a:solidFill>
                          <a:effectLst/>
                          <a:latin typeface="Arial Black" pitchFamily="34" charset="0"/>
                          <a:ea typeface="標楷體" pitchFamily="65" charset="-120"/>
                          <a:cs typeface="+mn-cs"/>
                        </a:rPr>
                        <a:t>53</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kern="1200" cap="none" normalizeH="0" baseline="0" dirty="0" smtClean="0">
                          <a:ln>
                            <a:noFill/>
                          </a:ln>
                          <a:solidFill>
                            <a:srgbClr val="663300"/>
                          </a:solidFill>
                          <a:effectLst/>
                          <a:latin typeface="Arial Black" pitchFamily="34" charset="0"/>
                          <a:ea typeface="標楷體" pitchFamily="65" charset="-120"/>
                          <a:cs typeface="+mn-cs"/>
                        </a:rPr>
                        <a:t>10</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kern="1200" cap="none" normalizeH="0" baseline="0" dirty="0" smtClean="0">
                          <a:ln>
                            <a:noFill/>
                          </a:ln>
                          <a:solidFill>
                            <a:srgbClr val="663300"/>
                          </a:solidFill>
                          <a:effectLst/>
                          <a:latin typeface="Arial Black" pitchFamily="34" charset="0"/>
                          <a:ea typeface="標楷體" pitchFamily="65" charset="-120"/>
                          <a:cs typeface="+mn-cs"/>
                        </a:rPr>
                        <a:t>27</a:t>
                      </a:r>
                    </a:p>
                  </a:txBody>
                  <a:tcPr marT="45692" marB="4569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kern="1200" cap="none" normalizeH="0" baseline="0" dirty="0" smtClean="0">
                          <a:ln>
                            <a:noFill/>
                          </a:ln>
                          <a:solidFill>
                            <a:srgbClr val="663300"/>
                          </a:solidFill>
                          <a:effectLst/>
                          <a:latin typeface="Arial Black" pitchFamily="34" charset="0"/>
                          <a:ea typeface="標楷體" pitchFamily="65" charset="-120"/>
                          <a:cs typeface="+mn-cs"/>
                        </a:rPr>
                        <a:t>29</a:t>
                      </a:r>
                    </a:p>
                  </a:txBody>
                  <a:tcPr marT="45692" marB="45692" anchor="ctr" horzOverflow="overflow">
                    <a:lnL w="1270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extLst>
                  <a:ext uri="{0D108BD9-81ED-4DB2-BD59-A6C34878D82A}">
                    <a16:rowId xmlns="" xmlns:a16="http://schemas.microsoft.com/office/drawing/2014/main" val="10003"/>
                  </a:ext>
                </a:extLst>
              </a:tr>
              <a:tr h="731734">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小計</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alpha val="50000"/>
                          </a:srgbClr>
                        </a:gs>
                        <a:gs pos="100000">
                          <a:schemeClr val="bg1"/>
                        </a:gs>
                      </a:gsLst>
                      <a:lin ang="5400000" scaled="1"/>
                    </a:gradFill>
                  </a:tcPr>
                </a:tc>
                <a:tc gridSpan="4">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906</a:t>
                      </a:r>
                      <a:r>
                        <a:rPr kumimoji="1" lang="zh-TW" altLang="en-US" sz="2400" b="0" i="0" u="none" strike="noStrike" cap="none" normalizeH="0" baseline="0" dirty="0" smtClean="0">
                          <a:ln>
                            <a:noFill/>
                          </a:ln>
                          <a:solidFill>
                            <a:srgbClr val="663300"/>
                          </a:solidFill>
                          <a:effectLst/>
                          <a:latin typeface="Arial Black" pitchFamily="34" charset="0"/>
                          <a:ea typeface="標楷體" pitchFamily="65" charset="-120"/>
                        </a:rPr>
                        <a:t>人</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kern="1200" cap="none" normalizeH="0" baseline="0" dirty="0" smtClean="0">
                          <a:ln>
                            <a:noFill/>
                          </a:ln>
                          <a:solidFill>
                            <a:srgbClr val="663300"/>
                          </a:solidFill>
                          <a:effectLst/>
                          <a:latin typeface="Arial Black" pitchFamily="34" charset="0"/>
                          <a:ea typeface="標楷體" pitchFamily="65" charset="-120"/>
                          <a:cs typeface="+mn-cs"/>
                        </a:rPr>
                        <a:t>162</a:t>
                      </a:r>
                      <a:r>
                        <a:rPr kumimoji="1" lang="zh-TW" altLang="en-US" sz="2400" b="0" i="0" u="none" strike="noStrike" cap="none" normalizeH="0" baseline="0" dirty="0" smtClean="0">
                          <a:ln>
                            <a:noFill/>
                          </a:ln>
                          <a:solidFill>
                            <a:srgbClr val="663300"/>
                          </a:solidFill>
                          <a:effectLst/>
                          <a:latin typeface="Arial Black" pitchFamily="34" charset="0"/>
                          <a:ea typeface="標楷體" pitchFamily="65" charset="-120"/>
                        </a:rPr>
                        <a:t>人</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zh-TW" altLang="en-US" sz="2400" b="0" i="0" u="none" strike="noStrike" cap="none" normalizeH="0" baseline="0" dirty="0" smtClean="0">
                        <a:ln>
                          <a:noFill/>
                        </a:ln>
                        <a:solidFill>
                          <a:srgbClr val="663300"/>
                        </a:solidFill>
                        <a:effectLst/>
                        <a:latin typeface="Arial Black" pitchFamily="34" charset="0"/>
                        <a:ea typeface="標楷體" pitchFamily="65" charset="-120"/>
                      </a:endParaRP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extLst>
                  <a:ext uri="{0D108BD9-81ED-4DB2-BD59-A6C34878D82A}">
                    <a16:rowId xmlns="" xmlns:a16="http://schemas.microsoft.com/office/drawing/2014/main" val="10004"/>
                  </a:ext>
                </a:extLst>
              </a:tr>
            </a:tbl>
          </a:graphicData>
        </a:graphic>
      </p:graphicFrame>
      <p:sp>
        <p:nvSpPr>
          <p:cNvPr id="2" name="矩形 1"/>
          <p:cNvSpPr/>
          <p:nvPr/>
        </p:nvSpPr>
        <p:spPr>
          <a:xfrm>
            <a:off x="611188" y="1116013"/>
            <a:ext cx="4176712" cy="461962"/>
          </a:xfrm>
          <a:prstGeom prst="rect">
            <a:avLst/>
          </a:prstGeom>
        </p:spPr>
        <p:txBody>
          <a:bodyPr>
            <a:spAutoFit/>
          </a:bodyPr>
          <a:lstStyle/>
          <a:p>
            <a:pPr>
              <a:lnSpc>
                <a:spcPct val="80000"/>
              </a:lnSpc>
              <a:spcBef>
                <a:spcPct val="20000"/>
              </a:spcBef>
              <a:defRPr/>
            </a:pPr>
            <a:r>
              <a:rPr kumimoji="0" lang="zh-TW" altLang="en-US" sz="3000"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科班人數：</a:t>
            </a:r>
            <a:r>
              <a:rPr kumimoji="0" lang="zh-TW" altLang="en-US" sz="3000"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總計</a:t>
            </a:r>
            <a:r>
              <a:rPr kumimoji="0" lang="en-US" altLang="zh-TW" sz="300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1068</a:t>
            </a:r>
            <a:r>
              <a:rPr kumimoji="0" lang="zh-TW" altLang="en-US" sz="3000"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人</a:t>
            </a:r>
            <a:endParaRPr kumimoji="0" lang="zh-TW" altLang="en-US" sz="3000"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p:txBody>
      </p:sp>
    </p:spTree>
    <p:extLst>
      <p:ext uri="{BB962C8B-B14F-4D97-AF65-F5344CB8AC3E}">
        <p14:creationId xmlns:p14="http://schemas.microsoft.com/office/powerpoint/2010/main" val="328415910"/>
      </p:ext>
    </p:extLst>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25563"/>
            <a:ext cx="46529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565400"/>
            <a:ext cx="36163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圖片 1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650" y="0"/>
            <a:ext cx="477838"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圖片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45194">
            <a:off x="366713" y="946150"/>
            <a:ext cx="1392237"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0163" y="4975225"/>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2875" y="4341813"/>
            <a:ext cx="7429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6188" y="3068638"/>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12"/>
          <p:cNvSpPr txBox="1"/>
          <p:nvPr/>
        </p:nvSpPr>
        <p:spPr>
          <a:xfrm>
            <a:off x="1187450" y="1722438"/>
            <a:ext cx="3960813" cy="769937"/>
          </a:xfrm>
          <a:prstGeom prst="rect">
            <a:avLst/>
          </a:prstGeom>
          <a:noFill/>
        </p:spPr>
        <p:txBody>
          <a:bodyPr>
            <a:spAutoFit/>
          </a:bodyPr>
          <a:lstStyle/>
          <a:p>
            <a:pPr algn="ctr" eaLnBrk="0" hangingPunct="0">
              <a:defRPr/>
            </a:pPr>
            <a:r>
              <a:rPr lang="zh-TW" altLang="en-US" sz="4400" b="1" dirty="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rPr>
              <a:t>學校發展目標</a:t>
            </a:r>
          </a:p>
        </p:txBody>
      </p:sp>
    </p:spTree>
    <p:extLst>
      <p:ext uri="{BB962C8B-B14F-4D97-AF65-F5344CB8AC3E}">
        <p14:creationId xmlns:p14="http://schemas.microsoft.com/office/powerpoint/2010/main" val="67131356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val="4127055974"/>
              </p:ext>
            </p:extLst>
          </p:nvPr>
        </p:nvGraphicFramePr>
        <p:xfrm>
          <a:off x="1187624" y="620688"/>
          <a:ext cx="6912768"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410" name="標題 4"/>
          <p:cNvSpPr>
            <a:spLocks noGrp="1"/>
          </p:cNvSpPr>
          <p:nvPr>
            <p:ph type="title"/>
          </p:nvPr>
        </p:nvSpPr>
        <p:spPr>
          <a:xfrm>
            <a:off x="0" y="528638"/>
            <a:ext cx="9144000" cy="596900"/>
          </a:xfrm>
        </p:spPr>
        <p:txBody>
          <a:bodyPr/>
          <a:lstStyle/>
          <a:p>
            <a:pPr>
              <a:defRPr/>
            </a:pPr>
            <a:r>
              <a:rPr lang="zh-TW" altLang="en-US" b="1" dirty="0" smtClean="0">
                <a:solidFill>
                  <a:srgbClr val="002060"/>
                </a:solidFill>
                <a:latin typeface="微軟正黑體" panose="020B0604030504040204" pitchFamily="34" charset="-120"/>
                <a:ea typeface="微軟正黑體" panose="020B0604030504040204" pitchFamily="34" charset="-120"/>
              </a:rPr>
              <a:t>學校發展目標</a:t>
            </a:r>
          </a:p>
        </p:txBody>
      </p:sp>
    </p:spTree>
    <p:extLst>
      <p:ext uri="{BB962C8B-B14F-4D97-AF65-F5344CB8AC3E}">
        <p14:creationId xmlns:p14="http://schemas.microsoft.com/office/powerpoint/2010/main" val="29288717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華康勘亭流"/>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cene3d>
          <a:camera prst="isometricOffAxis1Right"/>
          <a:lightRig rig="threePt" dir="t"/>
        </a:scene3d>
      </a:spPr>
      <a:bodyPr wrap="none">
        <a:spAutoFit/>
      </a:bodyPr>
      <a:lstStyle>
        <a:defPPr algn="ctr">
          <a:lnSpc>
            <a:spcPct val="80000"/>
          </a:lnSpc>
          <a:spcBef>
            <a:spcPct val="20000"/>
          </a:spcBef>
          <a:defRPr kumimoji="0" sz="2600" b="1" dirty="0">
            <a:solidFill>
              <a:srgbClr val="0070C0"/>
            </a:solidFill>
            <a:effectLst>
              <a:outerShdw blurRad="38100" dist="38100" dir="2700000" algn="tl">
                <a:srgbClr val="000000">
                  <a:alpha val="43137"/>
                </a:srgbClr>
              </a:outerShdw>
            </a:effectLst>
            <a:latin typeface="標楷體" pitchFamily="65" charset="-120"/>
            <a:ea typeface="標楷體" pitchFamily="65"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80000"/>
          </a:lnSpc>
          <a:spcBef>
            <a:spcPct val="20000"/>
          </a:spcBef>
          <a:spcAft>
            <a:spcPct val="0"/>
          </a:spcAft>
          <a:buClrTx/>
          <a:buSzTx/>
          <a:buFontTx/>
          <a:buBlip>
            <a:blip xmlns:r="http://schemas.openxmlformats.org/officeDocument/2006/relationships" r:embed="rId1"/>
          </a:buBlip>
          <a:tabLst/>
          <a:defRPr kumimoji="1" lang="zh-TW" altLang="en-US" sz="2000" b="0" i="0" u="none" strike="noStrike" cap="none" normalizeH="0" baseline="0" smtClean="0">
            <a:ln>
              <a:noFill/>
            </a:ln>
            <a:solidFill>
              <a:schemeClr val="tx1"/>
            </a:solidFill>
            <a:effectLst/>
            <a:latin typeface="Arial Black" pitchFamily="34" charset="0"/>
            <a:ea typeface="標楷體" pitchFamily="65"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25223</TotalTime>
  <Words>1916</Words>
  <Application>Microsoft Office PowerPoint</Application>
  <PresentationFormat>如螢幕大小 (4:3)</PresentationFormat>
  <Paragraphs>478</Paragraphs>
  <Slides>53</Slides>
  <Notes>0</Notes>
  <HiddenSlides>0</HiddenSlides>
  <MMClips>0</MMClips>
  <ScaleCrop>false</ScaleCrop>
  <HeadingPairs>
    <vt:vector size="4" baseType="variant">
      <vt:variant>
        <vt:lpstr>佈景主題</vt:lpstr>
      </vt:variant>
      <vt:variant>
        <vt:i4>1</vt:i4>
      </vt:variant>
      <vt:variant>
        <vt:lpstr>投影片標題</vt:lpstr>
      </vt:variant>
      <vt:variant>
        <vt:i4>53</vt:i4>
      </vt:variant>
    </vt:vector>
  </HeadingPairs>
  <TitlesOfParts>
    <vt:vector size="54" baseType="lpstr">
      <vt:lpstr>預設簡報設計</vt:lpstr>
      <vt:lpstr>PowerPoint 簡報</vt:lpstr>
      <vt:lpstr>PowerPoint 簡報</vt:lpstr>
      <vt:lpstr>PowerPoint 簡報</vt:lpstr>
      <vt:lpstr>PowerPoint 簡報</vt:lpstr>
      <vt:lpstr>學校概況</vt:lpstr>
      <vt:lpstr>學校概況</vt:lpstr>
      <vt:lpstr>學校概況</vt:lpstr>
      <vt:lpstr>PowerPoint 簡報</vt:lpstr>
      <vt:lpstr>學校發展目標</vt:lpstr>
      <vt:lpstr>PowerPoint 簡報</vt:lpstr>
      <vt:lpstr>PowerPoint 簡報</vt:lpstr>
      <vt:lpstr>PowerPoint 簡報</vt:lpstr>
      <vt:lpstr>PowerPoint 簡報</vt:lpstr>
      <vt:lpstr>PowerPoint 簡報</vt:lpstr>
      <vt:lpstr>PowerPoint 簡報</vt:lpstr>
      <vt:lpstr>106-1 發展課程學用增能計畫</vt:lpstr>
      <vt:lpstr>106-1 發展課程學用增能計畫</vt:lpstr>
      <vt:lpstr>106-1 發展課程學用增能計畫</vt:lpstr>
      <vt:lpstr>106-1 發展課程學用增能計畫</vt:lpstr>
      <vt:lpstr>106-1 發展課程學用增能計畫</vt:lpstr>
      <vt:lpstr>106-1 發展課程學用增能計畫</vt:lpstr>
      <vt:lpstr>106-1 發展課程學用增能計畫</vt:lpstr>
      <vt:lpstr>106-1 發展課程學用增能計畫</vt:lpstr>
      <vt:lpstr>106-1 發展課程學用增能計畫</vt:lpstr>
      <vt:lpstr>106-1 發展課程學用增能計畫</vt:lpstr>
      <vt:lpstr>106-1 發展課程學用增能計畫</vt:lpstr>
      <vt:lpstr>106-1 發展課程學用增能計畫</vt:lpstr>
      <vt:lpstr>PowerPoint 簡報</vt:lpstr>
      <vt:lpstr>PowerPoint 簡報</vt:lpstr>
      <vt:lpstr>106-2 教學創新點鐵成金計畫</vt:lpstr>
      <vt:lpstr>106-2 教學創新點鐵成金計畫</vt:lpstr>
      <vt:lpstr>106-3 教師專業精進超越計畫</vt:lpstr>
      <vt:lpstr>PowerPoint 簡報</vt:lpstr>
      <vt:lpstr>106-4 就近入學璀璨星懸計畫</vt:lpstr>
      <vt:lpstr>106-4 就近入學璀璨星懸計畫</vt:lpstr>
      <vt:lpstr>106-4 就近入學璀璨星懸計畫</vt:lpstr>
      <vt:lpstr>106-4 就近入學璀璨星懸計畫</vt:lpstr>
      <vt:lpstr>106-5 多元學習希望雲集計畫</vt:lpstr>
      <vt:lpstr>PowerPoint 簡報</vt:lpstr>
      <vt:lpstr>106-5 多元學習希望雲集計畫</vt:lpstr>
      <vt:lpstr>106-5 多元學習希望雲集計畫</vt:lpstr>
      <vt:lpstr>106-6 藝風芳醇涵養人文計畫</vt:lpstr>
      <vt:lpstr>106-6 藝風芳醇涵養人文計畫</vt:lpstr>
      <vt:lpstr>106-6 藝風芳醇涵養人文計畫</vt:lpstr>
      <vt:lpstr>106-6 藝風芳醇涵養人文計畫</vt:lpstr>
      <vt:lpstr>106-6 藝風芳醇涵養人文計畫</vt:lpstr>
      <vt:lpstr>106-6 藝風芳醇涵養人文計畫</vt:lpstr>
      <vt:lpstr>106-6 藝風芳醇涵養人文計畫</vt:lpstr>
      <vt:lpstr>106-6 藝風芳醇涵養人文計畫</vt:lpstr>
      <vt:lpstr>PowerPoint 簡報</vt:lpstr>
      <vt:lpstr>PowerPoint 簡報</vt:lpstr>
      <vt:lpstr>PowerPoint 簡報</vt:lpstr>
      <vt:lpstr>PowerPoint 簡報</vt:lpstr>
    </vt:vector>
  </TitlesOfParts>
  <Company>花蓮高商    教務處</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User</dc:creator>
  <cp:lastModifiedBy>user</cp:lastModifiedBy>
  <cp:revision>1649</cp:revision>
  <cp:lastPrinted>2015-02-02T11:24:40Z</cp:lastPrinted>
  <dcterms:created xsi:type="dcterms:W3CDTF">2006-11-08T03:51:29Z</dcterms:created>
  <dcterms:modified xsi:type="dcterms:W3CDTF">2019-02-25T09:32:09Z</dcterms:modified>
</cp:coreProperties>
</file>