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58" r:id="rId4"/>
    <p:sldId id="259" r:id="rId5"/>
    <p:sldId id="276" r:id="rId6"/>
  </p:sldIdLst>
  <p:sldSz cx="9144000" cy="6858000" type="screen4x3"/>
  <p:notesSz cx="6858000" cy="9144000"/>
  <p:embeddedFontLst>
    <p:embeddedFont>
      <p:font typeface="微軟正黑體" pitchFamily="34" charset="-120"/>
      <p:regular r:id="rId9"/>
      <p:bold r:id="rId10"/>
    </p:embeddedFont>
    <p:embeddedFont>
      <p:font typeface="Raleway" charset="0"/>
      <p:regular r:id="rId11"/>
      <p:bold r:id="rId12"/>
      <p:italic r:id="rId13"/>
      <p:boldItalic r:id="rId14"/>
    </p:embeddedFont>
    <p:embeddedFont>
      <p:font typeface="Homemade Apple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D65F616-9CAE-47AB-B9C1-B9B615A5D703}">
  <a:tblStyle styleId="{6D65F616-9CAE-47AB-B9C1-B9B615A5D70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TW" altLang="en-US" smtClean="0"/>
              <a:t>閱讀印象攝影創作競賽 第一名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3FA06-C1FB-4900-BD1B-20762620B748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3D04-B38F-4DBB-B369-703266BCCB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08857365"/>
      </p:ext>
    </p:extLst>
  </p:cSld>
  <p:clrMap bg1="lt1" tx1="dk1" bg2="dk2" tx2="lt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99300" y="2655750"/>
            <a:ext cx="5345400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Raleway"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01200" y="1730125"/>
            <a:ext cx="61415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01200" y="3405746"/>
            <a:ext cx="6141599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buSzPct val="1000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buSzPct val="1000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3989770" y="2012475"/>
            <a:ext cx="1164458" cy="9173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0124D">
                    <a:alpha val="28459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643400" y="2465700"/>
            <a:ext cx="5857199" cy="389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2850" y="1819625"/>
            <a:ext cx="7578299" cy="43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Raleway"/>
              <a:buChar char="✘"/>
              <a:defRPr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1899300" y="2655750"/>
            <a:ext cx="5345400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孤秋</a:t>
            </a:r>
            <a:endParaRPr lang="en" dirty="0">
              <a:latin typeface="Raleway" charset="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5424" y="3824591"/>
            <a:ext cx="2763898" cy="95410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just"/>
            <a:r>
              <a:rPr lang="en-US" altLang="zh-TW" sz="2400" dirty="0" smtClean="0">
                <a:solidFill>
                  <a:schemeClr val="bg1"/>
                </a:solidFill>
                <a:latin typeface="Homemade Apple" charset="0"/>
                <a:ea typeface="Homemade Apple" charset="0"/>
              </a:rPr>
              <a:t>Lonely Autumn</a:t>
            </a:r>
          </a:p>
          <a:p>
            <a:pPr algn="ctr">
              <a:lnSpc>
                <a:spcPct val="200000"/>
              </a:lnSpc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閱讀書籍：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花蓮</a:t>
            </a:r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365</a:t>
            </a:r>
            <a:endParaRPr lang="zh-TW" altLang="en-US" sz="1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85918" y="4788298"/>
            <a:ext cx="5572164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sz="240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英二甲</a:t>
            </a:r>
            <a:endParaRPr lang="en-US" altLang="zh-TW" sz="2400" i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朱品蓉 </a:t>
            </a:r>
            <a:r>
              <a:rPr lang="en-US" altLang="zh-TW" sz="240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01</a:t>
            </a:r>
          </a:p>
          <a:p>
            <a:pPr algn="ctr"/>
            <a:r>
              <a:rPr lang="zh-TW" altLang="en-US" sz="240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鄢宥盈 </a:t>
            </a:r>
            <a:r>
              <a:rPr lang="en-US" altLang="zh-TW" sz="240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</a:p>
          <a:p>
            <a:pPr algn="ctr"/>
            <a:r>
              <a:rPr lang="zh-TW" altLang="en-US" sz="240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黃敬芸 </a:t>
            </a:r>
            <a:r>
              <a:rPr lang="en-US" altLang="zh-TW" sz="240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19</a:t>
            </a:r>
            <a:endParaRPr lang="zh-TW" altLang="en-US" sz="240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3" y="692696"/>
            <a:ext cx="221932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11760" y="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36096" y="476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閱讀印象攝影創作競賽 第一名</a:t>
            </a:r>
            <a:endParaRPr lang="zh-TW" altLang="en-US" sz="1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hape 82"/>
          <p:cNvSpPr txBox="1">
            <a:spLocks/>
          </p:cNvSpPr>
          <p:nvPr/>
        </p:nvSpPr>
        <p:spPr>
          <a:xfrm>
            <a:off x="357158" y="5143512"/>
            <a:ext cx="8429684" cy="114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omemade Apple"/>
              <a:buNone/>
              <a:tabLst/>
              <a:defRPr/>
            </a:pPr>
            <a:endParaRPr kumimoji="0" lang="en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Homemade Apple"/>
              <a:sym typeface="Homemade Apple"/>
            </a:endParaRPr>
          </a:p>
        </p:txBody>
      </p:sp>
      <p:sp>
        <p:nvSpPr>
          <p:cNvPr id="7" name="Shape 82"/>
          <p:cNvSpPr txBox="1">
            <a:spLocks/>
          </p:cNvSpPr>
          <p:nvPr/>
        </p:nvSpPr>
        <p:spPr>
          <a:xfrm>
            <a:off x="509558" y="5072074"/>
            <a:ext cx="8429684" cy="114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FFFFFF"/>
              </a:buClr>
              <a:buSzPct val="100000"/>
            </a:pPr>
            <a:r>
              <a:rPr lang="zh-TW" altLang="en-US" sz="2000" i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Homemade Apple"/>
                <a:sym typeface="Homemade Apple"/>
              </a:rPr>
              <a:t>我們曾經一起走過的景色，現在，我一個人站在這，回想著兩個人的畫面，緊握著雙手。一幕幕的回憶，放映在腦海裡。如今卻已成了斑駁泛黃的過去。</a:t>
            </a:r>
            <a:r>
              <a:rPr lang="zh-TW" altLang="en-US" sz="200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早秋的清晨，落葉灑在鐵道間，冷清的街道，平常熱鬧的人群去那兒了？如此淒美的景色卻像在嘲笑著我，孤零零的吹著秋風、踏著鐵軌。</a:t>
            </a:r>
            <a:endParaRPr lang="en" sz="2000" i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omemade Apple"/>
              <a:buNone/>
              <a:tabLst/>
              <a:defRPr/>
            </a:pPr>
            <a:endParaRPr kumimoji="0" lang="en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Homemade Apple"/>
              <a:sym typeface="Homemade Apple"/>
            </a:endParaRPr>
          </a:p>
        </p:txBody>
      </p:sp>
      <p:pic>
        <p:nvPicPr>
          <p:cNvPr id="8" name="圖片 7" descr="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8572560" cy="482206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 idx="4294967295"/>
          </p:nvPr>
        </p:nvSpPr>
        <p:spPr>
          <a:xfrm>
            <a:off x="685800" y="587123"/>
            <a:ext cx="7772400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 lang="en" sz="3000" dirty="0"/>
          </a:p>
        </p:txBody>
      </p:sp>
      <p:sp>
        <p:nvSpPr>
          <p:cNvPr id="70" name="Shape 70"/>
          <p:cNvSpPr txBox="1">
            <a:spLocks noGrp="1"/>
          </p:cNvSpPr>
          <p:nvPr>
            <p:ph type="subTitle" idx="4294967295"/>
          </p:nvPr>
        </p:nvSpPr>
        <p:spPr>
          <a:xfrm>
            <a:off x="685800" y="1500750"/>
            <a:ext cx="65937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4800" b="1"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4294967295"/>
          </p:nvPr>
        </p:nvSpPr>
        <p:spPr>
          <a:xfrm>
            <a:off x="4523350" y="3285875"/>
            <a:ext cx="3834300" cy="271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" sz="2400" dirty="0"/>
          </a:p>
        </p:txBody>
      </p:sp>
      <p:sp>
        <p:nvSpPr>
          <p:cNvPr id="6" name="Shape 82"/>
          <p:cNvSpPr txBox="1">
            <a:spLocks/>
          </p:cNvSpPr>
          <p:nvPr/>
        </p:nvSpPr>
        <p:spPr>
          <a:xfrm>
            <a:off x="357158" y="5214950"/>
            <a:ext cx="8429684" cy="1143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4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pic>
        <p:nvPicPr>
          <p:cNvPr id="7" name="圖片 6" descr="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33826"/>
            <a:ext cx="8576000" cy="4824000"/>
          </a:xfrm>
          <a:prstGeom prst="rect">
            <a:avLst/>
          </a:prstGeom>
        </p:spPr>
      </p:pic>
      <p:sp>
        <p:nvSpPr>
          <p:cNvPr id="9" name="Shape 82"/>
          <p:cNvSpPr txBox="1">
            <a:spLocks/>
          </p:cNvSpPr>
          <p:nvPr/>
        </p:nvSpPr>
        <p:spPr>
          <a:xfrm>
            <a:off x="509558" y="5367350"/>
            <a:ext cx="8429684" cy="114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FFFFFF"/>
              </a:buClr>
              <a:buSzPct val="100000"/>
            </a:pPr>
            <a:r>
              <a:rPr kumimoji="0" lang="zh-TW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Homemade Apple"/>
                <a:sym typeface="Homemade Apple"/>
              </a:rPr>
              <a:t>而你，就像坐上一輛高速行駛不停站</a:t>
            </a:r>
            <a:r>
              <a:rPr lang="zh-TW" altLang="en-US" sz="2400" i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Homemade Apple"/>
                <a:sym typeface="Homemade Apple"/>
              </a:rPr>
              <a:t>的火車，去那個遙遠、沒有我的地方。</a:t>
            </a:r>
            <a:r>
              <a:rPr kumimoji="0" lang="zh-TW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Homemade Apple"/>
                <a:sym typeface="Homemade Apple"/>
              </a:rPr>
              <a:t>我們說好分道揚鑣，從此各走各路。你有你的未來、我有我的目標。但感謝我曾經擁有你，繽紛了我的青春。</a:t>
            </a:r>
            <a:endParaRPr kumimoji="0" lang="en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Homemade Apple"/>
              <a:sym typeface="Homemade Appl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501200" y="1730125"/>
            <a:ext cx="61415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1501200" y="3405746"/>
            <a:ext cx="61415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7" name="圖片 6" descr="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8576000" cy="4824000"/>
          </a:xfrm>
          <a:prstGeom prst="rect">
            <a:avLst/>
          </a:prstGeom>
        </p:spPr>
      </p:pic>
      <p:sp>
        <p:nvSpPr>
          <p:cNvPr id="9" name="Shape 82"/>
          <p:cNvSpPr txBox="1">
            <a:spLocks/>
          </p:cNvSpPr>
          <p:nvPr/>
        </p:nvSpPr>
        <p:spPr>
          <a:xfrm>
            <a:off x="357158" y="5214950"/>
            <a:ext cx="8429684" cy="114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FFFFFF"/>
              </a:buClr>
              <a:buSzPct val="100000"/>
              <a:defRPr/>
            </a:pPr>
            <a:r>
              <a:rPr lang="zh-TW" altLang="en-US" sz="2000" i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Raleway"/>
                <a:sym typeface="Raleway"/>
              </a:rPr>
              <a:t>走過的路、去過的街、街角的咖啡店。秋天，是我們相遇的季節。如今獨自一人漫步在空無一人的街上，告訴自己不要害怕，是時候前進了。因為我知道，我們都將成就自己、迎向未來。你，永遠會在那段美好回憶中，為我加油。</a:t>
            </a:r>
            <a:endParaRPr lang="en" sz="2000" i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5929322" y="714356"/>
            <a:ext cx="2483749" cy="5226869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6072198" y="1428736"/>
            <a:ext cx="2214578" cy="3857652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Place your screenshot here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4294967295"/>
          </p:nvPr>
        </p:nvSpPr>
        <p:spPr>
          <a:xfrm>
            <a:off x="1361875" y="894850"/>
            <a:ext cx="3197100" cy="469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心得：兩三年前因為買了新相機，因為當時的自己對攝影很有興趣，也擅長影像的編修，清晨便拿著它到花蓮市街拍。因為在某天因緣際會看了這本書，便覺得很適合這次的主題，於是號召了朋友一起創作文章、排版。很開心能夠參與這次活動！</a:t>
            </a:r>
            <a:endParaRPr lang="en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admin\Pictures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857364"/>
            <a:ext cx="2214578" cy="2938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327</Words>
  <Application>Microsoft Office PowerPoint</Application>
  <PresentationFormat>如螢幕大小 (4:3)</PresentationFormat>
  <Paragraphs>13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Arial</vt:lpstr>
      <vt:lpstr>新細明體</vt:lpstr>
      <vt:lpstr>微軟正黑體</vt:lpstr>
      <vt:lpstr>Raleway</vt:lpstr>
      <vt:lpstr>Homemade Apple</vt:lpstr>
      <vt:lpstr>Miranda template</vt:lpstr>
      <vt:lpstr>孤秋</vt:lpstr>
      <vt:lpstr>投影片 2</vt:lpstr>
      <vt:lpstr>投影片 3</vt:lpstr>
      <vt:lpstr>投影片 4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孤秋</dc:title>
  <dc:creator>admin</dc:creator>
  <cp:lastModifiedBy>Owner</cp:lastModifiedBy>
  <cp:revision>12</cp:revision>
  <dcterms:modified xsi:type="dcterms:W3CDTF">2016-06-04T00:33:09Z</dcterms:modified>
</cp:coreProperties>
</file>