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2" r:id="rId4"/>
    <p:sldId id="265" r:id="rId5"/>
    <p:sldId id="264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E7E6E6"/>
    <a:srgbClr val="3B3838"/>
    <a:srgbClr val="0D0D0D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152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03A4419-31C0-4A48-B88D-7F630ACA46CA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EA0B616-EB40-49B8-9FA4-94790371BE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2706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1F29-EAB9-4910-831C-B63EDDA1AABE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1431-3F60-43D0-95FD-2A6C7D6E84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627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4CB0-5D44-4474-A278-F1B8ABF8D446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1EC4-9E49-411A-B36C-4BE19EB10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601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C513-6A5D-4F78-8711-0E821B3B9ED1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F745-1562-4FD3-BF83-3BD03423C2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317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05DE-C064-4314-AA2D-803F41E78226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AEB0-D86C-4BCE-9C99-07699D17D5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755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D162-DE6F-4219-B2CC-771979255E7E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56BB-BD21-4AF8-A296-2430A8786D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766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8F35-5255-45CB-9EE0-E1DB2801E43A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9B84-D231-42FA-B420-5357F1C0D9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980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7FAA-9A87-40E5-AD15-B13655064AFC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4607-35DC-4245-B7E0-5989093F17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241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D383-6D6F-49F3-858B-C46F209A51A4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7F31-308F-4C78-982C-31D79F7ACC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736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515B-06CE-46C1-8A2F-14D5FE4D67F3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F6FE-5776-4629-9E71-6AD1444EF8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40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7963-FFE0-464F-AA84-BEB92DE6C50C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9EC3-77AA-47DE-B726-1CDABCFAF7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072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B81F-14CA-499D-B731-27FEBF3E9E33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9CA8-0F0A-4F92-BB0F-3CDAD91AB2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974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B8DF15-56A5-41B2-8E2E-88C1C29961BC}" type="datetimeFigureOut">
              <a:rPr lang="zh-CN" altLang="en-US"/>
              <a:pPr>
                <a:defRPr/>
              </a:pPr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607D31-2295-4A53-AF18-7D703888F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3851275" y="4518025"/>
            <a:ext cx="4321175" cy="0"/>
          </a:xfrm>
          <a:prstGeom prst="line">
            <a:avLst/>
          </a:prstGeom>
          <a:ln w="3175">
            <a:solidFill>
              <a:srgbClr val="E7E6E6">
                <a:alpha val="2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>
            <a:spLocks noChangeAspect="1"/>
          </p:cNvSpPr>
          <p:nvPr/>
        </p:nvSpPr>
        <p:spPr>
          <a:xfrm>
            <a:off x="5735638" y="6499225"/>
            <a:ext cx="720725" cy="720725"/>
          </a:xfrm>
          <a:prstGeom prst="arc">
            <a:avLst>
              <a:gd name="adj1" fmla="val 10780081"/>
              <a:gd name="adj2" fmla="val 0"/>
            </a:avLst>
          </a:prstGeom>
          <a:solidFill>
            <a:srgbClr val="000000">
              <a:alpha val="61961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991" y="557071"/>
            <a:ext cx="6809742" cy="36480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6504"/>
            <a:ext cx="12192000" cy="37125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2096">
            <a:off x="8793481" y="1243175"/>
            <a:ext cx="2164080" cy="21640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7247">
            <a:off x="1020617" y="639775"/>
            <a:ext cx="1793014" cy="17930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2159">
            <a:off x="1379933" y="1156685"/>
            <a:ext cx="9141412" cy="17328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725" y="2867431"/>
            <a:ext cx="6934200" cy="13144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990" y="3591737"/>
            <a:ext cx="6934200" cy="13144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990" y="4205147"/>
            <a:ext cx="6934200" cy="131445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990" y="4717186"/>
            <a:ext cx="693420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  <p:sndAc>
          <p:stSnd>
            <p:snd r:embed="rId14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7766" y="2421462"/>
            <a:ext cx="4495488" cy="775892"/>
          </a:xfrm>
          <a:prstGeom prst="rect">
            <a:avLst/>
          </a:prstGeom>
        </p:spPr>
      </p:pic>
      <p:grpSp>
        <p:nvGrpSpPr>
          <p:cNvPr id="6147" name="组合 5"/>
          <p:cNvGrpSpPr>
            <a:grpSpLocks/>
          </p:cNvGrpSpPr>
          <p:nvPr/>
        </p:nvGrpSpPr>
        <p:grpSpPr bwMode="auto">
          <a:xfrm>
            <a:off x="7439023" y="3179490"/>
            <a:ext cx="4752975" cy="2323704"/>
            <a:chOff x="7438769" y="2468923"/>
            <a:chExt cx="4753232" cy="1920067"/>
          </a:xfrm>
        </p:grpSpPr>
        <p:sp>
          <p:nvSpPr>
            <p:cNvPr id="12" name="矩形 11"/>
            <p:cNvSpPr/>
            <p:nvPr/>
          </p:nvSpPr>
          <p:spPr>
            <a:xfrm>
              <a:off x="7438769" y="2468923"/>
              <a:ext cx="4753232" cy="192006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6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49" name="文本框 2"/>
            <p:cNvSpPr txBox="1">
              <a:spLocks noChangeArrowheads="1"/>
            </p:cNvSpPr>
            <p:nvPr/>
          </p:nvSpPr>
          <p:spPr bwMode="auto">
            <a:xfrm>
              <a:off x="7628238" y="2627870"/>
              <a:ext cx="4464908" cy="4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endParaRPr lang="zh-CN" altLang="en-US" sz="2400" dirty="0">
                <a:solidFill>
                  <a:schemeClr val="bg2"/>
                </a:solidFill>
                <a:latin typeface="Agency FB" pitchFamily="34" charset="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39025" y="31973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相伴而行，風雨兼程。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某些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友誼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，無須</a:t>
            </a:r>
            <a:r>
              <a:rPr lang="zh-TW" altLang="zh-TW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華麗語言來修飾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只有</a:t>
            </a:r>
            <a:r>
              <a:rPr lang="zh-TW" altLang="zh-TW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彼此相守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，才能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無畏時光的摧殘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請繼續完整彼此青春缺頁的存在，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繼續預約彼此生命的花開花謝，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未完成的故事還等著續寫連載，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這樣，約定吧，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TW" altLang="en-US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後來</a:t>
            </a:r>
            <a:r>
              <a:rPr lang="zh-TW" altLang="en-US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後來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7594" y="1988381"/>
            <a:ext cx="5203248" cy="15009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641" y="5505678"/>
            <a:ext cx="10212025" cy="14518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10" y="637647"/>
            <a:ext cx="5128083" cy="689819"/>
          </a:xfrm>
          <a:prstGeom prst="rect">
            <a:avLst/>
          </a:prstGeom>
        </p:spPr>
      </p:pic>
      <p:pic>
        <p:nvPicPr>
          <p:cNvPr id="307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74231" y="1"/>
            <a:ext cx="5017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组合 11"/>
          <p:cNvGrpSpPr>
            <a:grpSpLocks/>
          </p:cNvGrpSpPr>
          <p:nvPr/>
        </p:nvGrpSpPr>
        <p:grpSpPr bwMode="auto">
          <a:xfrm>
            <a:off x="1" y="0"/>
            <a:ext cx="7174229" cy="6858000"/>
            <a:chOff x="1" y="0"/>
            <a:chExt cx="6153665" cy="6858000"/>
          </a:xfrm>
        </p:grpSpPr>
        <p:sp>
          <p:nvSpPr>
            <p:cNvPr id="5" name="矩形 4"/>
            <p:cNvSpPr/>
            <p:nvPr/>
          </p:nvSpPr>
          <p:spPr>
            <a:xfrm>
              <a:off x="1" y="0"/>
              <a:ext cx="6009191" cy="6858000"/>
            </a:xfrm>
            <a:prstGeom prst="rect">
              <a:avLst/>
            </a:prstGeom>
            <a:solidFill>
              <a:srgbClr val="00000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009192" y="0"/>
              <a:ext cx="144474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7" name="文本框 6"/>
          <p:cNvSpPr txBox="1">
            <a:spLocks noChangeArrowheads="1"/>
          </p:cNvSpPr>
          <p:nvPr/>
        </p:nvSpPr>
        <p:spPr bwMode="auto">
          <a:xfrm>
            <a:off x="571574" y="1226779"/>
            <a:ext cx="5776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有人說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青春只是彈指一瞬留下的紀念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</p:txBody>
      </p:sp>
      <p:sp>
        <p:nvSpPr>
          <p:cNvPr id="3078" name="文本框 7"/>
          <p:cNvSpPr txBox="1">
            <a:spLocks noChangeArrowheads="1"/>
          </p:cNvSpPr>
          <p:nvPr/>
        </p:nvSpPr>
        <p:spPr bwMode="auto">
          <a:xfrm>
            <a:off x="571574" y="1964353"/>
            <a:ext cx="44656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但我說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青春的曙光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在破開雲層時會顯得更明亮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青春的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花朵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在飽嚐風雨後會開得更鮮豔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青春的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歷程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需不斷拚搏才能譜出壯麗篇章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我用青春之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心將它敘寫成書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送給自己一份青春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禮物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那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就是</a:t>
            </a:r>
            <a:r>
              <a:rPr lang="zh-TW" alt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青春之詩</a:t>
            </a:r>
            <a:endParaRPr lang="en-US" altLang="zh-TW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endParaRPr lang="en-US" altLang="zh-CN" sz="2400" dirty="0">
              <a:solidFill>
                <a:schemeClr val="bg2"/>
              </a:solidFill>
              <a:latin typeface="Agency FB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763" y="276314"/>
            <a:ext cx="4350218" cy="125487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41" y="5628106"/>
            <a:ext cx="9722809" cy="13822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54035" y="-3093199"/>
            <a:ext cx="7223759" cy="134101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" y="0"/>
            <a:ext cx="10744199" cy="722375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5400000">
            <a:off x="6019800" y="-2314575"/>
            <a:ext cx="152400" cy="12192000"/>
          </a:xfrm>
          <a:prstGeom prst="rect">
            <a:avLst/>
          </a:prstGeom>
          <a:solidFill>
            <a:srgbClr val="00000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44879" y="3857626"/>
            <a:ext cx="10744201" cy="3366133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5" name="文本框 17"/>
          <p:cNvSpPr txBox="1">
            <a:spLocks noChangeArrowheads="1"/>
          </p:cNvSpPr>
          <p:nvPr/>
        </p:nvSpPr>
        <p:spPr bwMode="auto">
          <a:xfrm>
            <a:off x="2508907" y="4211954"/>
            <a:ext cx="111109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我們的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青春，有坦途也有坎坷，有歡笑也有苦澀。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淚水訴說著跌倒的故事，汗水見證著成長與成熟。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記得誰說，不忘初心，方得始終。</a:t>
            </a:r>
            <a:endParaRPr lang="en-US" altLang="zh-TW" sz="2400" dirty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我們仍捧著手心那份希冀，懷有帶著傷痕卻依舊鮮活的滿心熱忱。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一路走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來，猛然回眸一顧，才發覺，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來路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早已印滿了我們跌跌撞撞走過的腳印，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r>
              <a:rPr lang="zh-TW" altLang="en-US" sz="2400" dirty="0">
                <a:solidFill>
                  <a:schemeClr val="bg2"/>
                </a:solidFill>
                <a:latin typeface="Agency FB" pitchFamily="34" charset="0"/>
              </a:rPr>
              <a:t>那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是帶著疼痛與不悔的</a:t>
            </a:r>
            <a:r>
              <a:rPr lang="zh-TW" alt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青春印記</a:t>
            </a:r>
            <a:r>
              <a:rPr lang="zh-TW" altLang="en-US" sz="2400" dirty="0" smtClean="0">
                <a:solidFill>
                  <a:schemeClr val="bg2"/>
                </a:solidFill>
                <a:latin typeface="Agency FB" pitchFamily="34" charset="0"/>
              </a:rPr>
              <a:t>。</a:t>
            </a:r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  <a:p>
            <a:endParaRPr lang="en-US" altLang="zh-TW" sz="2400" dirty="0" smtClean="0">
              <a:solidFill>
                <a:schemeClr val="bg2"/>
              </a:solidFill>
              <a:latin typeface="Agency FB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8709">
            <a:off x="517613" y="2985508"/>
            <a:ext cx="6263807" cy="18068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4619" y="6042034"/>
            <a:ext cx="9722809" cy="13822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09" y="2278915"/>
            <a:ext cx="4095750" cy="21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本框 7"/>
          <p:cNvSpPr txBox="1">
            <a:spLocks noChangeArrowheads="1"/>
          </p:cNvSpPr>
          <p:nvPr/>
        </p:nvSpPr>
        <p:spPr bwMode="auto">
          <a:xfrm>
            <a:off x="830298" y="2574726"/>
            <a:ext cx="4464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2400" dirty="0" smtClean="0">
                <a:solidFill>
                  <a:schemeClr val="bg1"/>
                </a:solidFill>
                <a:latin typeface="Agency FB" pitchFamily="34" charset="0"/>
              </a:rPr>
              <a:t>沒有不會垂垂老矣的青春，</a:t>
            </a:r>
            <a:endParaRPr lang="en-US" altLang="zh-TW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Agency FB" pitchFamily="34" charset="0"/>
              </a:rPr>
              <a:t>天下也沒有不散場的筵席，</a:t>
            </a:r>
            <a:endParaRPr lang="en-US" altLang="zh-TW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Agency FB" pitchFamily="34" charset="0"/>
              </a:rPr>
              <a:t>往後無論你們向東或向西，</a:t>
            </a:r>
            <a:endParaRPr lang="en-US" altLang="zh-TW" sz="2400" dirty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Agency FB" pitchFamily="34" charset="0"/>
              </a:rPr>
              <a:t>唯願記憶裡的你們都安好。</a:t>
            </a:r>
            <a:endParaRPr lang="en-US" altLang="zh-TW" sz="2400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295070" y="966787"/>
            <a:ext cx="0" cy="39649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01" name="文本框 12"/>
          <p:cNvSpPr txBox="1">
            <a:spLocks noChangeArrowheads="1"/>
          </p:cNvSpPr>
          <p:nvPr/>
        </p:nvSpPr>
        <p:spPr bwMode="auto">
          <a:xfrm>
            <a:off x="5745480" y="966787"/>
            <a:ext cx="6096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2000" dirty="0"/>
              <a:t>現在</a:t>
            </a:r>
            <a:r>
              <a:rPr lang="zh-TW" altLang="en-US" sz="2000" dirty="0" smtClean="0"/>
              <a:t>我們正值</a:t>
            </a:r>
            <a:r>
              <a:rPr lang="zh-TW" altLang="en-US" sz="2000" dirty="0"/>
              <a:t>青春期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r>
              <a:rPr lang="zh-TW" altLang="en-US" sz="2000" dirty="0" smtClean="0"/>
              <a:t>對於</a:t>
            </a:r>
            <a:r>
              <a:rPr lang="zh-TW" altLang="en-US" sz="2000" dirty="0"/>
              <a:t>愛情、友情，也如書中的主角們一樣抱持著憧憬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r>
              <a:rPr lang="zh-TW" altLang="en-US" sz="2000" dirty="0" smtClean="0"/>
              <a:t>在</a:t>
            </a:r>
            <a:r>
              <a:rPr lang="zh-TW" altLang="en-US" sz="2000" dirty="0"/>
              <a:t>我們身邊就有很多</a:t>
            </a:r>
            <a:r>
              <a:rPr lang="zh-TW" altLang="en-US" sz="2000" dirty="0" smtClean="0"/>
              <a:t>對</a:t>
            </a:r>
            <a:r>
              <a:rPr lang="zh-TW" altLang="en-US" sz="2000" dirty="0"/>
              <a:t>情侶</a:t>
            </a:r>
            <a:r>
              <a:rPr lang="zh-TW" altLang="en-US" sz="2000" dirty="0" smtClean="0"/>
              <a:t>就</a:t>
            </a:r>
            <a:r>
              <a:rPr lang="zh-TW" altLang="en-US" sz="2000" dirty="0"/>
              <a:t>如雅如和小晉</a:t>
            </a:r>
            <a:r>
              <a:rPr lang="zh-TW" altLang="en-US" sz="2000" dirty="0" smtClean="0"/>
              <a:t>一樣，已經</a:t>
            </a:r>
            <a:r>
              <a:rPr lang="zh-TW" altLang="en-US" sz="2000" dirty="0"/>
              <a:t>認定彼此是天長地久、海枯石爛，但是下一刻卻又矛盾般的</a:t>
            </a:r>
            <a:r>
              <a:rPr lang="zh-TW" altLang="en-US" sz="2000" dirty="0" smtClean="0"/>
              <a:t>認為彼此</a:t>
            </a:r>
            <a:r>
              <a:rPr lang="zh-TW" altLang="en-US" sz="2000" dirty="0"/>
              <a:t>不適合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r>
              <a:rPr lang="zh-TW" altLang="en-US" sz="2000" dirty="0" smtClean="0"/>
              <a:t>在</a:t>
            </a:r>
            <a:r>
              <a:rPr lang="zh-TW" altLang="en-US" sz="2000" dirty="0"/>
              <a:t>青春裡的愛情就是這般的朦朦朧朧，也又深深的令人著迷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/>
              <a:t>除了</a:t>
            </a:r>
            <a:r>
              <a:rPr lang="zh-TW" altLang="en-US" sz="2000" dirty="0" smtClean="0"/>
              <a:t>愛情，也發現友情是如此可貴</a:t>
            </a:r>
            <a:r>
              <a:rPr lang="zh-TW" altLang="en-US" sz="2000" dirty="0"/>
              <a:t>。</a:t>
            </a:r>
            <a:endParaRPr lang="en-US" altLang="zh-TW" sz="2000" dirty="0" smtClean="0"/>
          </a:p>
          <a:p>
            <a:r>
              <a:rPr lang="zh-TW" altLang="en-US" sz="2000" dirty="0" smtClean="0"/>
              <a:t>不論</a:t>
            </a:r>
            <a:r>
              <a:rPr lang="zh-TW" altLang="en-US" sz="2000" dirty="0"/>
              <a:t>遇到困難還是挫折</a:t>
            </a:r>
            <a:r>
              <a:rPr lang="zh-TW" altLang="en-US" sz="2000" dirty="0" smtClean="0"/>
              <a:t>，</a:t>
            </a:r>
            <a:endParaRPr lang="en-US" altLang="zh-TW" sz="2000" dirty="0" smtClean="0"/>
          </a:p>
          <a:p>
            <a:r>
              <a:rPr lang="zh-TW" altLang="en-US" sz="2000" dirty="0" smtClean="0"/>
              <a:t>只要</a:t>
            </a:r>
            <a:r>
              <a:rPr lang="zh-TW" altLang="en-US" sz="2000" dirty="0"/>
              <a:t>有知心的好友</a:t>
            </a:r>
            <a:r>
              <a:rPr lang="zh-TW" altLang="en-US" sz="2000" dirty="0" smtClean="0"/>
              <a:t>，不論開心或悲傷的事，彼此都能一同分享，甚至只需一個眼神，</a:t>
            </a:r>
            <a:endParaRPr lang="en-US" altLang="zh-TW" sz="2000" dirty="0" smtClean="0"/>
          </a:p>
          <a:p>
            <a:r>
              <a:rPr lang="zh-TW" altLang="en-US" sz="2000" dirty="0" smtClean="0"/>
              <a:t>彼此也都能默契的明白對方，</a:t>
            </a:r>
            <a:endParaRPr lang="en-US" altLang="zh-TW" sz="2000" dirty="0" smtClean="0"/>
          </a:p>
          <a:p>
            <a:r>
              <a:rPr lang="zh-TW" altLang="en-US" sz="2000" dirty="0" smtClean="0"/>
              <a:t>正</a:t>
            </a:r>
            <a:r>
              <a:rPr lang="zh-TW" altLang="en-US" sz="2000" dirty="0"/>
              <a:t>因為</a:t>
            </a:r>
            <a:r>
              <a:rPr lang="zh-TW" altLang="en-US" sz="2000" dirty="0" smtClean="0"/>
              <a:t>有</a:t>
            </a:r>
            <a:r>
              <a:rPr lang="zh-TW" altLang="en-US" sz="2000" dirty="0"/>
              <a:t>他們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才能讓我們度過一段珍貴且又難忘的青春。</a:t>
            </a:r>
            <a:r>
              <a:rPr lang="en-US" altLang="zh-CN" sz="2000" dirty="0" smtClean="0">
                <a:solidFill>
                  <a:schemeClr val="bg2"/>
                </a:solidFill>
                <a:latin typeface="Agency FB" pitchFamily="34" charset="0"/>
              </a:rPr>
              <a:t>.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09" y="1089272"/>
            <a:ext cx="3753374" cy="8327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620" y="848404"/>
            <a:ext cx="6934200" cy="13144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416</Words>
  <Application>Microsoft Office PowerPoint</Application>
  <PresentationFormat>自訂</PresentationFormat>
  <Paragraphs>41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主题</vt:lpstr>
      <vt:lpstr>投影片 1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Roger Zhou</dc:creator>
  <cp:lastModifiedBy>Owner</cp:lastModifiedBy>
  <cp:revision>91</cp:revision>
  <dcterms:created xsi:type="dcterms:W3CDTF">2014-02-03T02:58:22Z</dcterms:created>
  <dcterms:modified xsi:type="dcterms:W3CDTF">2016-05-09T00:32:15Z</dcterms:modified>
</cp:coreProperties>
</file>